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1"/>
  </p:notesMasterIdLst>
  <p:sldIdLst>
    <p:sldId id="256" r:id="rId2"/>
    <p:sldId id="2505" r:id="rId3"/>
    <p:sldId id="2508" r:id="rId4"/>
    <p:sldId id="2506" r:id="rId5"/>
    <p:sldId id="2509" r:id="rId6"/>
    <p:sldId id="2538" r:id="rId7"/>
    <p:sldId id="2510" r:id="rId8"/>
    <p:sldId id="2539" r:id="rId9"/>
    <p:sldId id="2511" r:id="rId10"/>
    <p:sldId id="2540" r:id="rId11"/>
    <p:sldId id="2512" r:id="rId12"/>
    <p:sldId id="2513" r:id="rId13"/>
    <p:sldId id="2514" r:id="rId14"/>
    <p:sldId id="2515" r:id="rId15"/>
    <p:sldId id="2507" r:id="rId16"/>
    <p:sldId id="2516" r:id="rId17"/>
    <p:sldId id="2520" r:id="rId18"/>
    <p:sldId id="2524" r:id="rId19"/>
    <p:sldId id="2555" r:id="rId20"/>
    <p:sldId id="2526" r:id="rId21"/>
    <p:sldId id="2527" r:id="rId22"/>
    <p:sldId id="2528" r:id="rId23"/>
    <p:sldId id="2529" r:id="rId24"/>
    <p:sldId id="2530" r:id="rId25"/>
    <p:sldId id="2531" r:id="rId26"/>
    <p:sldId id="2532" r:id="rId27"/>
    <p:sldId id="2533" r:id="rId28"/>
    <p:sldId id="2534" r:id="rId29"/>
    <p:sldId id="2535" r:id="rId30"/>
    <p:sldId id="2536" r:id="rId31"/>
    <p:sldId id="2543" r:id="rId32"/>
    <p:sldId id="2537" r:id="rId33"/>
    <p:sldId id="2546" r:id="rId34"/>
    <p:sldId id="2541" r:id="rId35"/>
    <p:sldId id="2542" r:id="rId36"/>
    <p:sldId id="2544" r:id="rId37"/>
    <p:sldId id="2545" r:id="rId38"/>
    <p:sldId id="2547" r:id="rId39"/>
    <p:sldId id="2556" r:id="rId40"/>
    <p:sldId id="2548" r:id="rId41"/>
    <p:sldId id="2549" r:id="rId42"/>
    <p:sldId id="2550" r:id="rId43"/>
    <p:sldId id="2551" r:id="rId44"/>
    <p:sldId id="2557" r:id="rId45"/>
    <p:sldId id="2558" r:id="rId46"/>
    <p:sldId id="2554" r:id="rId47"/>
    <p:sldId id="2559" r:id="rId48"/>
    <p:sldId id="2552" r:id="rId49"/>
    <p:sldId id="2553" r:id="rId50"/>
    <p:sldId id="2560" r:id="rId51"/>
    <p:sldId id="2561" r:id="rId52"/>
    <p:sldId id="2562" r:id="rId53"/>
    <p:sldId id="2563" r:id="rId54"/>
    <p:sldId id="2593" r:id="rId55"/>
    <p:sldId id="2594" r:id="rId56"/>
    <p:sldId id="2632" r:id="rId57"/>
    <p:sldId id="2595" r:id="rId58"/>
    <p:sldId id="2596" r:id="rId59"/>
    <p:sldId id="2597" r:id="rId60"/>
    <p:sldId id="2598" r:id="rId61"/>
    <p:sldId id="2599" r:id="rId62"/>
    <p:sldId id="2635" r:id="rId63"/>
    <p:sldId id="2636" r:id="rId64"/>
    <p:sldId id="2601" r:id="rId65"/>
    <p:sldId id="2602" r:id="rId66"/>
    <p:sldId id="2603" r:id="rId67"/>
    <p:sldId id="2672" r:id="rId68"/>
    <p:sldId id="2673" r:id="rId69"/>
    <p:sldId id="2674" r:id="rId70"/>
    <p:sldId id="2675" r:id="rId71"/>
    <p:sldId id="2676" r:id="rId72"/>
    <p:sldId id="2677" r:id="rId73"/>
    <p:sldId id="2678" r:id="rId74"/>
    <p:sldId id="2679" r:id="rId75"/>
    <p:sldId id="2680" r:id="rId76"/>
    <p:sldId id="2681" r:id="rId77"/>
    <p:sldId id="2682" r:id="rId78"/>
    <p:sldId id="2683" r:id="rId79"/>
    <p:sldId id="2684" r:id="rId80"/>
    <p:sldId id="2655" r:id="rId81"/>
    <p:sldId id="2652" r:id="rId82"/>
    <p:sldId id="2653" r:id="rId83"/>
    <p:sldId id="2671" r:id="rId84"/>
    <p:sldId id="2648" r:id="rId85"/>
    <p:sldId id="2656" r:id="rId86"/>
    <p:sldId id="2657" r:id="rId87"/>
    <p:sldId id="2658" r:id="rId88"/>
    <p:sldId id="2605" r:id="rId89"/>
    <p:sldId id="2662" r:id="rId90"/>
    <p:sldId id="2664" r:id="rId91"/>
    <p:sldId id="2665" r:id="rId92"/>
    <p:sldId id="2667" r:id="rId93"/>
    <p:sldId id="2666" r:id="rId94"/>
    <p:sldId id="2668" r:id="rId95"/>
    <p:sldId id="2669" r:id="rId96"/>
    <p:sldId id="671" r:id="rId97"/>
    <p:sldId id="672" r:id="rId98"/>
    <p:sldId id="673" r:id="rId99"/>
    <p:sldId id="674" r:id="rId100"/>
    <p:sldId id="675" r:id="rId101"/>
    <p:sldId id="676" r:id="rId102"/>
    <p:sldId id="677" r:id="rId103"/>
    <p:sldId id="678" r:id="rId104"/>
    <p:sldId id="2670" r:id="rId105"/>
    <p:sldId id="2685" r:id="rId106"/>
    <p:sldId id="2686" r:id="rId107"/>
    <p:sldId id="2687" r:id="rId108"/>
    <p:sldId id="2689" r:id="rId109"/>
    <p:sldId id="2690" r:id="rId110"/>
  </p:sldIdLst>
  <p:sldSz cx="9144000" cy="6858000" type="screen4x3"/>
  <p:notesSz cx="9926638" cy="6797675"/>
  <p:embeddedFontLst>
    <p:embeddedFont>
      <p:font typeface="나눔고딕" panose="020B0600000101010101" charset="-127"/>
      <p:regular r:id="rId112"/>
      <p:bold r:id="rId113"/>
    </p:embeddedFont>
    <p:embeddedFont>
      <p:font typeface="KoPub돋움체_Pro Bold" panose="020B0600000101010101" charset="-127"/>
      <p:bold r:id="rId114"/>
    </p:embeddedFont>
    <p:embeddedFont>
      <p:font typeface="맑은 고딕" panose="020B0503020000020004" pitchFamily="50" charset="-127"/>
      <p:regular r:id="rId115"/>
      <p:bold r:id="rId116"/>
    </p:embeddedFont>
    <p:embeddedFont>
      <p:font typeface="KoPub돋움체_Pro Light" panose="020B0600000101010101" charset="-127"/>
      <p:regular r:id="rId1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4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>
          <p15:clr>
            <a:srgbClr val="A4A3A4"/>
          </p15:clr>
        </p15:guide>
        <p15:guide id="2" pos="312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6090"/>
    <a:srgbClr val="FFF1C6"/>
    <a:srgbClr val="77933C"/>
    <a:srgbClr val="C69F09"/>
    <a:srgbClr val="D9D9D9"/>
    <a:srgbClr val="F58535"/>
    <a:srgbClr val="D16811"/>
    <a:srgbClr val="F58536"/>
    <a:srgbClr val="ABBD86"/>
    <a:srgbClr val="7EB5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64" autoAdjust="0"/>
    <p:restoredTop sz="94193" autoAdjust="0"/>
  </p:normalViewPr>
  <p:slideViewPr>
    <p:cSldViewPr>
      <p:cViewPr varScale="1">
        <p:scale>
          <a:sx n="87" d="100"/>
          <a:sy n="87" d="100"/>
        </p:scale>
        <p:origin x="1699" y="77"/>
      </p:cViewPr>
      <p:guideLst>
        <p:guide orient="horz" pos="2341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01" d="100"/>
          <a:sy n="101" d="100"/>
        </p:scale>
        <p:origin x="1120" y="60"/>
      </p:cViewPr>
      <p:guideLst>
        <p:guide orient="horz" pos="2141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6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font" Target="fonts/font2.fntdata"/><Relationship Id="rId11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font" Target="fonts/font3.fntdata"/><Relationship Id="rId119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4" y="2"/>
            <a:ext cx="4301543" cy="33988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802" y="2"/>
            <a:ext cx="4301543" cy="33988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41EE66-7977-432F-A121-CFFD9E4F5DF4}" type="datetimeFigureOut">
              <a:rPr lang="ko-KR" altLang="en-US" smtClean="0"/>
              <a:t>2021-07-26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2313" y="508000"/>
            <a:ext cx="3402012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r>
              <a:rPr lang="ko-KR" altLang="en-US" dirty="0"/>
              <a:t>ㅌ</a:t>
            </a:r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5" y="3228897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4" y="6456614"/>
            <a:ext cx="4301543" cy="3398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802" y="6456614"/>
            <a:ext cx="4301543" cy="3398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61A92-D448-47BE-9B83-E6404BD6A0A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3574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2"/>
            <a:ext cx="9141166" cy="685529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0BDAAD8-A076-443F-82F4-3EAEA7EB1161}"/>
              </a:ext>
            </a:extLst>
          </p:cNvPr>
          <p:cNvSpPr/>
          <p:nvPr userDrawn="1"/>
        </p:nvSpPr>
        <p:spPr>
          <a:xfrm>
            <a:off x="157942" y="133004"/>
            <a:ext cx="1762298" cy="1080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470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9DA3F-FADD-4F08-AA58-304AA15C95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593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9144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91" y="20887"/>
            <a:ext cx="9144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4381325" y="6615804"/>
            <a:ext cx="381352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2999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9144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78947" y="116369"/>
            <a:ext cx="82296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4"/>
            <a:ext cx="9144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4381325" y="6615804"/>
            <a:ext cx="381352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30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9144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78947" y="116369"/>
            <a:ext cx="82296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4"/>
            <a:ext cx="9144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4381325" y="6615804"/>
            <a:ext cx="381352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AB6843F-3CAC-4756-9A09-36C64DA1A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98" y="894293"/>
            <a:ext cx="8609133" cy="5585816"/>
          </a:xfrm>
        </p:spPr>
        <p:txBody>
          <a:bodyPr>
            <a:normAutofit/>
          </a:bodyPr>
          <a:lstStyle>
            <a:lvl1pPr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0268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03257E1-A60B-41FC-9D06-5D7252FA2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44174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EA6912-26F5-4EA2-8E06-3D1ED9F12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44174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BA82D8-333A-46E4-BCA4-BACFBDCE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44174"/>
            <a:fld id="{F0E14851-CEB1-43BE-BCB5-B8E4302714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844174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제목 개체 틀 1">
            <a:extLst>
              <a:ext uri="{FF2B5EF4-FFF2-40B4-BE49-F238E27FC236}">
                <a16:creationId xmlns:a16="http://schemas.microsoft.com/office/drawing/2014/main" id="{AE9A8B33-2A06-4BEA-B553-C28AFE1AE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6526"/>
            <a:ext cx="8229600" cy="59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B69947D8-9687-4FF7-AD42-5D3DB04E8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80902"/>
            <a:ext cx="8229600" cy="5145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224319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날짜 개체 틀 1">
            <a:extLst>
              <a:ext uri="{FF2B5EF4-FFF2-40B4-BE49-F238E27FC236}">
                <a16:creationId xmlns:a16="http://schemas.microsoft.com/office/drawing/2014/main" id="{AF421B55-E58A-48AC-BB9D-40974E974F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8" name="바닥글 개체 틀 2">
            <a:extLst>
              <a:ext uri="{FF2B5EF4-FFF2-40B4-BE49-F238E27FC236}">
                <a16:creationId xmlns:a16="http://schemas.microsoft.com/office/drawing/2014/main" id="{1248BCE2-1CD8-4EE0-A518-1386C1207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3">
            <a:extLst>
              <a:ext uri="{FF2B5EF4-FFF2-40B4-BE49-F238E27FC236}">
                <a16:creationId xmlns:a16="http://schemas.microsoft.com/office/drawing/2014/main" id="{0BBCF840-4CC7-4C86-A087-A25304A7A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fld id="{542C346E-7571-4AD3-BCBC-5291948337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882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03257E1-A60B-41FC-9D06-5D7252FA2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44174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EA6912-26F5-4EA2-8E06-3D1ED9F12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44174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BA82D8-333A-46E4-BCA4-BACFBDCE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44174"/>
            <a:fld id="{F0E14851-CEB1-43BE-BCB5-B8E4302714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844174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제목 개체 틀 1">
            <a:extLst>
              <a:ext uri="{FF2B5EF4-FFF2-40B4-BE49-F238E27FC236}">
                <a16:creationId xmlns:a16="http://schemas.microsoft.com/office/drawing/2014/main" id="{AE9A8B33-2A06-4BEA-B553-C28AFE1AE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4974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124" y="2970406"/>
            <a:ext cx="9658248" cy="1350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43048" y="3126430"/>
            <a:ext cx="7160079" cy="898071"/>
          </a:xfrm>
          <a:noFill/>
          <a:ln>
            <a:noFill/>
          </a:ln>
        </p:spPr>
        <p:txBody>
          <a:bodyPr anchor="ctr">
            <a:normAutofit/>
          </a:bodyPr>
          <a:lstStyle>
            <a:lvl1pPr algn="ctr">
              <a:defRPr sz="3600" b="1">
                <a:ln>
                  <a:noFill/>
                </a:ln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파이썬을 하기 전에 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273452" y="3101939"/>
            <a:ext cx="1371600" cy="898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ACCA969-DC65-42F8-86E2-FE864EEE42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41029" y="638223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A7022-8F3F-4976-B3EF-F5BF982587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38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49"/>
          <a:stretch/>
        </p:blipFill>
        <p:spPr>
          <a:xfrm>
            <a:off x="-73479" y="638430"/>
            <a:ext cx="9290957" cy="571792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1050" b="1"/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A7022-8F3F-4976-B3EF-F5BF9825872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09"/>
          <a:stretch/>
        </p:blipFill>
        <p:spPr>
          <a:xfrm>
            <a:off x="136385" y="1"/>
            <a:ext cx="9007615" cy="1056068"/>
          </a:xfrm>
          <a:prstGeom prst="rect">
            <a:avLst/>
          </a:prstGeom>
        </p:spPr>
      </p:pic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1867437" y="256581"/>
            <a:ext cx="6570148" cy="3818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417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976D4-18D6-47F2-865E-039C9107E4C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8788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8" r:id="rId2"/>
    <p:sldLayoutId id="2147483673" r:id="rId3"/>
    <p:sldLayoutId id="2147483674" r:id="rId4"/>
    <p:sldLayoutId id="2147483675" r:id="rId5"/>
    <p:sldLayoutId id="2147483677" r:id="rId6"/>
    <p:sldLayoutId id="2147483678" r:id="rId7"/>
    <p:sldLayoutId id="2147483679" r:id="rId8"/>
    <p:sldLayoutId id="2147483680" r:id="rId9"/>
    <p:sldLayoutId id="2147483681" r:id="rId10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localhost:8080/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drive.google.com/drive/folders/13IxzZIkyjhefEUPF-QmfittmgakkY6XO?usp=sharing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localhost:8080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drive/folders/1uWby1WNoEd90w_eWtqwRN7csQxA3GMOx?usp=sharing" TargetMode="Externa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drive.google.com/drive/folders/1uWby1WNoEd90w_eWtqwRN7csQxA3GMOx?usp=sharing" TargetMode="Externa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aws.amazon.com/ko/" TargetMode="Externa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96896F-51A3-44B9-8B96-1205B9333F8D}"/>
              </a:ext>
            </a:extLst>
          </p:cNvPr>
          <p:cNvSpPr txBox="1"/>
          <p:nvPr/>
        </p:nvSpPr>
        <p:spPr>
          <a:xfrm>
            <a:off x="1907704" y="4941168"/>
            <a:ext cx="37224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장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Docker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의 개요</a:t>
            </a:r>
          </a:p>
        </p:txBody>
      </p:sp>
    </p:spTree>
    <p:extLst>
      <p:ext uri="{BB962C8B-B14F-4D97-AF65-F5344CB8AC3E}">
        <p14:creationId xmlns:p14="http://schemas.microsoft.com/office/powerpoint/2010/main" val="4140776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6AC55-277A-443D-BAB6-37766D310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다운 받은 이미지 조회 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50C1B7-95C3-4D94-9071-C82C1A72B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8392"/>
            <a:ext cx="9144000" cy="390121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CA11F02-8565-4216-B10B-14AA8D22503C}"/>
              </a:ext>
            </a:extLst>
          </p:cNvPr>
          <p:cNvSpPr/>
          <p:nvPr/>
        </p:nvSpPr>
        <p:spPr>
          <a:xfrm>
            <a:off x="2555776" y="1988840"/>
            <a:ext cx="2232248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8D5-AF00-4992-AC5E-50F323ADCD12}"/>
              </a:ext>
            </a:extLst>
          </p:cNvPr>
          <p:cNvSpPr/>
          <p:nvPr/>
        </p:nvSpPr>
        <p:spPr>
          <a:xfrm>
            <a:off x="2483768" y="3468199"/>
            <a:ext cx="2808312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65123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A9BA6CB-838B-47E3-82EE-F5F0B8133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FLASK </a:t>
            </a:r>
            <a:r>
              <a:rPr lang="ko-KR" altLang="en-US" dirty="0" err="1"/>
              <a:t>웹어플리케이션</a:t>
            </a:r>
            <a:r>
              <a:rPr lang="ko-KR" altLang="en-US" dirty="0"/>
              <a:t> 업로드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68EACBE-0041-413A-9638-FACAD396341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-293647" y="6101862"/>
            <a:ext cx="382466" cy="139212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100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53C33E-A79F-4D99-A06E-C04E3DF32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9" y="263769"/>
            <a:ext cx="7297615" cy="6207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9D94AE-2F77-4304-AD3B-1A8BB815B542}"/>
              </a:ext>
            </a:extLst>
          </p:cNvPr>
          <p:cNvSpPr txBox="1"/>
          <p:nvPr/>
        </p:nvSpPr>
        <p:spPr>
          <a:xfrm>
            <a:off x="1464816" y="5117124"/>
            <a:ext cx="874936" cy="34810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62" dirty="0"/>
              <a:t>root</a:t>
            </a:r>
            <a:endParaRPr lang="ko-KR" altLang="en-US" sz="1662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C355A6-F5B6-4572-9128-62CAE10B2552}"/>
              </a:ext>
            </a:extLst>
          </p:cNvPr>
          <p:cNvSpPr txBox="1"/>
          <p:nvPr/>
        </p:nvSpPr>
        <p:spPr>
          <a:xfrm>
            <a:off x="4630046" y="2022232"/>
            <a:ext cx="423514" cy="2343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923" b="1" dirty="0"/>
              <a:t>root</a:t>
            </a:r>
            <a:endParaRPr lang="ko-KR" altLang="en-US" sz="923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13FE0A-1F68-41EB-A244-C774DB2313EF}"/>
              </a:ext>
            </a:extLst>
          </p:cNvPr>
          <p:cNvSpPr/>
          <p:nvPr/>
        </p:nvSpPr>
        <p:spPr>
          <a:xfrm>
            <a:off x="4700384" y="4091263"/>
            <a:ext cx="773721" cy="5627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</p:spTree>
    <p:extLst>
      <p:ext uri="{BB962C8B-B14F-4D97-AF65-F5344CB8AC3E}">
        <p14:creationId xmlns:p14="http://schemas.microsoft.com/office/powerpoint/2010/main" val="272194053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A223B-E104-49EE-85D2-E25C7B417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FLASK </a:t>
            </a:r>
            <a:r>
              <a:rPr lang="ko-KR" altLang="en-US" dirty="0" err="1"/>
              <a:t>웹어플리케이션</a:t>
            </a:r>
            <a:r>
              <a:rPr lang="ko-KR" altLang="en-US" dirty="0"/>
              <a:t> 업로드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CDB6A10-B67B-4AF3-A7A8-3DC474C28D7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12877"/>
            <a:ext cx="382466" cy="139212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101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1C30CF-D4FB-4FEC-A7A8-9CAEB8E60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27" y="263769"/>
            <a:ext cx="7961747" cy="633046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C1C7D58-1EAC-4849-BF0E-AED86923EED8}"/>
              </a:ext>
            </a:extLst>
          </p:cNvPr>
          <p:cNvSpPr/>
          <p:nvPr/>
        </p:nvSpPr>
        <p:spPr>
          <a:xfrm>
            <a:off x="2954217" y="3035522"/>
            <a:ext cx="1195753" cy="252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0F9FA53-7D2F-4FFF-A933-803E910FC939}"/>
              </a:ext>
            </a:extLst>
          </p:cNvPr>
          <p:cNvSpPr/>
          <p:nvPr/>
        </p:nvSpPr>
        <p:spPr>
          <a:xfrm>
            <a:off x="4853355" y="4132385"/>
            <a:ext cx="633045" cy="252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</p:spTree>
    <p:extLst>
      <p:ext uri="{BB962C8B-B14F-4D97-AF65-F5344CB8AC3E}">
        <p14:creationId xmlns:p14="http://schemas.microsoft.com/office/powerpoint/2010/main" val="41909027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A223B-E104-49EE-85D2-E25C7B417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FLASK </a:t>
            </a:r>
            <a:r>
              <a:rPr lang="ko-KR" altLang="en-US" dirty="0" err="1"/>
              <a:t>웹어플리케이션</a:t>
            </a:r>
            <a:r>
              <a:rPr lang="ko-KR" altLang="en-US" dirty="0"/>
              <a:t> 업로드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BD529F-7137-4748-AEB5-7C3BB73F91D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12877"/>
            <a:ext cx="382466" cy="139212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102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1FC0E4-51C5-45C7-82DB-0B9CD1284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417" y="1949673"/>
            <a:ext cx="5125915" cy="21717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341D341-7FCF-4869-85F9-2A2F56BC4FED}"/>
              </a:ext>
            </a:extLst>
          </p:cNvPr>
          <p:cNvSpPr/>
          <p:nvPr/>
        </p:nvSpPr>
        <p:spPr>
          <a:xfrm>
            <a:off x="4290648" y="3868570"/>
            <a:ext cx="1195753" cy="252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</p:spTree>
    <p:extLst>
      <p:ext uri="{BB962C8B-B14F-4D97-AF65-F5344CB8AC3E}">
        <p14:creationId xmlns:p14="http://schemas.microsoft.com/office/powerpoint/2010/main" val="227355536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E1CFC0C-201D-482C-99BC-BF167A5FB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94" y="2477135"/>
            <a:ext cx="6012160" cy="39749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B0A223B-E104-49EE-85D2-E25C7B417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FLASK </a:t>
            </a:r>
            <a:r>
              <a:rPr lang="ko-KR" altLang="en-US" dirty="0" err="1"/>
              <a:t>웹어플리케이션</a:t>
            </a:r>
            <a:r>
              <a:rPr lang="ko-KR" altLang="en-US" dirty="0"/>
              <a:t> 업로드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7DF873-F37A-460C-9B81-411DCC6DC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3776" indent="-263776"/>
            <a:r>
              <a:rPr lang="ko-KR" altLang="en-US" dirty="0" err="1"/>
              <a:t>파일질라의</a:t>
            </a:r>
            <a:r>
              <a:rPr lang="ko-KR" altLang="en-US" dirty="0"/>
              <a:t> 왼쪽이 현재 컴퓨터 </a:t>
            </a:r>
            <a:r>
              <a:rPr lang="en-US" altLang="ko-KR" dirty="0"/>
              <a:t>windows </a:t>
            </a:r>
            <a:r>
              <a:rPr lang="ko-KR" altLang="en-US" dirty="0"/>
              <a:t>환경</a:t>
            </a:r>
            <a:endParaRPr lang="en-US" altLang="ko-KR" dirty="0"/>
          </a:p>
          <a:p>
            <a:pPr marL="263776" indent="-263776"/>
            <a:r>
              <a:rPr lang="ko-KR" altLang="en-US" dirty="0" err="1"/>
              <a:t>파일질라의</a:t>
            </a:r>
            <a:r>
              <a:rPr lang="ko-KR" altLang="en-US" dirty="0"/>
              <a:t> 오른쪽이 원격 컴퓨터 </a:t>
            </a:r>
            <a:r>
              <a:rPr lang="en-US" altLang="ko-KR" dirty="0"/>
              <a:t>EC2 </a:t>
            </a:r>
            <a:r>
              <a:rPr lang="ko-KR" altLang="en-US" dirty="0"/>
              <a:t>임</a:t>
            </a:r>
            <a:endParaRPr lang="en-US" altLang="ko-KR" dirty="0"/>
          </a:p>
          <a:p>
            <a:pPr marL="263776" indent="-263776"/>
            <a:r>
              <a:rPr lang="ko-KR" altLang="en-US" dirty="0"/>
              <a:t>왼쪽에서 </a:t>
            </a:r>
            <a:r>
              <a:rPr lang="en-US" altLang="ko-KR" dirty="0"/>
              <a:t>EC2</a:t>
            </a:r>
            <a:r>
              <a:rPr lang="ko-KR" altLang="en-US" dirty="0"/>
              <a:t>로 전송할 폴더 선택 </a:t>
            </a:r>
            <a:r>
              <a:rPr lang="en-US" altLang="ko-KR" dirty="0"/>
              <a:t>(C:\ai\docker\workspace\</a:t>
            </a:r>
            <a:r>
              <a:rPr lang="en-US" altLang="ko-KR" dirty="0" err="1"/>
              <a:t>flask_dockerfile</a:t>
            </a:r>
            <a:r>
              <a:rPr lang="en-US" altLang="ko-KR" dirty="0"/>
              <a:t>)</a:t>
            </a:r>
          </a:p>
          <a:p>
            <a:pPr marL="263776" indent="-263776"/>
            <a:r>
              <a:rPr lang="ko-KR" altLang="en-US" dirty="0"/>
              <a:t>오른쪽에서 전송한 파일을 </a:t>
            </a:r>
            <a:r>
              <a:rPr lang="en-US" altLang="ko-KR" dirty="0"/>
              <a:t>EC2</a:t>
            </a:r>
            <a:r>
              <a:rPr lang="ko-KR" altLang="en-US" dirty="0"/>
              <a:t>에 저장할 폴더 선택 </a:t>
            </a:r>
            <a:r>
              <a:rPr lang="en-US" altLang="ko-KR" dirty="0"/>
              <a:t>(/root)</a:t>
            </a:r>
          </a:p>
          <a:p>
            <a:pPr marL="263776" indent="-263776"/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F32E1C09-B00B-49FF-8DCE-4539BBCFC8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12877"/>
            <a:ext cx="382466" cy="139212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103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F1097D-F799-4363-BA53-6F961BAA56C5}"/>
              </a:ext>
            </a:extLst>
          </p:cNvPr>
          <p:cNvSpPr/>
          <p:nvPr/>
        </p:nvSpPr>
        <p:spPr>
          <a:xfrm>
            <a:off x="683568" y="4085492"/>
            <a:ext cx="1195753" cy="4236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6BE854-F049-4066-9B1E-C56F3DCA2BDF}"/>
              </a:ext>
            </a:extLst>
          </p:cNvPr>
          <p:cNvSpPr/>
          <p:nvPr/>
        </p:nvSpPr>
        <p:spPr>
          <a:xfrm>
            <a:off x="3563888" y="3501008"/>
            <a:ext cx="1195753" cy="2110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CC76B0-2F8E-4056-8D3E-C69DC49C28D1}"/>
              </a:ext>
            </a:extLst>
          </p:cNvPr>
          <p:cNvSpPr/>
          <p:nvPr/>
        </p:nvSpPr>
        <p:spPr>
          <a:xfrm>
            <a:off x="971600" y="4767214"/>
            <a:ext cx="1195753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</p:spTree>
    <p:extLst>
      <p:ext uri="{BB962C8B-B14F-4D97-AF65-F5344CB8AC3E}">
        <p14:creationId xmlns:p14="http://schemas.microsoft.com/office/powerpoint/2010/main" val="40723715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A223B-E104-49EE-85D2-E25C7B417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FLASK </a:t>
            </a:r>
            <a:r>
              <a:rPr lang="ko-KR" altLang="en-US" dirty="0" err="1"/>
              <a:t>웹어플리케이션</a:t>
            </a:r>
            <a:r>
              <a:rPr lang="ko-KR" altLang="en-US" dirty="0"/>
              <a:t> 업로드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7DF873-F37A-460C-9B81-411DCC6DC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3776" indent="-263776"/>
            <a:r>
              <a:rPr lang="en-US" altLang="ko-KR" dirty="0"/>
              <a:t>C:\ai\docker\workspace\flask_dockerfile</a:t>
            </a:r>
            <a:r>
              <a:rPr lang="ko-KR" altLang="en-US" dirty="0"/>
              <a:t>를  </a:t>
            </a:r>
            <a:r>
              <a:rPr lang="en-US" altLang="ko-KR" dirty="0"/>
              <a:t>EC2 /root </a:t>
            </a:r>
            <a:r>
              <a:rPr lang="ko-KR" altLang="en-US" dirty="0"/>
              <a:t>에 업로드</a:t>
            </a:r>
            <a:endParaRPr lang="en-US" altLang="ko-KR" dirty="0"/>
          </a:p>
          <a:p>
            <a:pPr marL="263776" indent="-263776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538BB5-6F8B-4CA7-BC7C-A35B587B5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84784"/>
            <a:ext cx="7380312" cy="487951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26B932-88FB-4441-B7C1-2EC1E8CD96D2}"/>
              </a:ext>
            </a:extLst>
          </p:cNvPr>
          <p:cNvSpPr/>
          <p:nvPr/>
        </p:nvSpPr>
        <p:spPr>
          <a:xfrm>
            <a:off x="755576" y="3475387"/>
            <a:ext cx="1195753" cy="5296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C4049E-C2C2-4603-9A16-568B1B4CE454}"/>
              </a:ext>
            </a:extLst>
          </p:cNvPr>
          <p:cNvSpPr/>
          <p:nvPr/>
        </p:nvSpPr>
        <p:spPr>
          <a:xfrm>
            <a:off x="4283968" y="2852936"/>
            <a:ext cx="1195753" cy="2110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6F84CE-25F9-4CBD-B0CD-8F017BC392AF}"/>
              </a:ext>
            </a:extLst>
          </p:cNvPr>
          <p:cNvSpPr/>
          <p:nvPr/>
        </p:nvSpPr>
        <p:spPr>
          <a:xfrm>
            <a:off x="971600" y="4263159"/>
            <a:ext cx="1195753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</p:spTree>
    <p:extLst>
      <p:ext uri="{BB962C8B-B14F-4D97-AF65-F5344CB8AC3E}">
        <p14:creationId xmlns:p14="http://schemas.microsoft.com/office/powerpoint/2010/main" val="118829320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BC3EC5-A899-49C4-A99C-9F893A508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Docker </a:t>
            </a:r>
            <a:r>
              <a:rPr lang="ko-KR" altLang="en-US" dirty="0"/>
              <a:t>설치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8C0A6B15-857B-478D-8D46-B13479AE1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설치시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  <a:r>
              <a:rPr lang="ko-KR" altLang="en-US" dirty="0"/>
              <a:t>분 이상의 시간이 소요됨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5858EB-B874-45C8-A176-BB3E9D630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7" y="1772816"/>
            <a:ext cx="9144000" cy="229178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A5CF77E-9BC2-40E0-8697-5599B1A94846}"/>
              </a:ext>
            </a:extLst>
          </p:cNvPr>
          <p:cNvSpPr/>
          <p:nvPr/>
        </p:nvSpPr>
        <p:spPr>
          <a:xfrm>
            <a:off x="1619672" y="1916832"/>
            <a:ext cx="345638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</p:spTree>
    <p:extLst>
      <p:ext uri="{BB962C8B-B14F-4D97-AF65-F5344CB8AC3E}">
        <p14:creationId xmlns:p14="http://schemas.microsoft.com/office/powerpoint/2010/main" val="5902692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6613D4-F9F1-4B95-B82D-E4FEC2F1A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Docker version </a:t>
            </a:r>
            <a:r>
              <a:rPr lang="ko-KR" altLang="en-US" dirty="0"/>
              <a:t>확인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E08579-B5ED-451E-8A75-346B7EF03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630"/>
            <a:ext cx="9144000" cy="517474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4305883-18E1-4862-8054-7AB6CA544D7B}"/>
              </a:ext>
            </a:extLst>
          </p:cNvPr>
          <p:cNvSpPr/>
          <p:nvPr/>
        </p:nvSpPr>
        <p:spPr>
          <a:xfrm>
            <a:off x="2123728" y="1052736"/>
            <a:ext cx="180020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</p:spTree>
    <p:extLst>
      <p:ext uri="{BB962C8B-B14F-4D97-AF65-F5344CB8AC3E}">
        <p14:creationId xmlns:p14="http://schemas.microsoft.com/office/powerpoint/2010/main" val="120312942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0DBEB-8BFE-4C48-ADC3-DB2E1D2BC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Dockerfile</a:t>
            </a:r>
            <a:r>
              <a:rPr lang="en-US" altLang="ko-KR" dirty="0"/>
              <a:t> </a:t>
            </a:r>
            <a:r>
              <a:rPr lang="ko-KR" altLang="en-US" dirty="0"/>
              <a:t>을 이용한 플라스크 서버 환경 이미지 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38B853-9B6C-4D5F-9752-6ED398372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980728"/>
            <a:ext cx="9144000" cy="517474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5A10BA1-53AE-4DFF-907E-7555A911786F}"/>
              </a:ext>
            </a:extLst>
          </p:cNvPr>
          <p:cNvSpPr/>
          <p:nvPr/>
        </p:nvSpPr>
        <p:spPr>
          <a:xfrm>
            <a:off x="3671900" y="1124744"/>
            <a:ext cx="255628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B0B1EEF-43DD-4C54-9F20-2F6C0A713C66}"/>
              </a:ext>
            </a:extLst>
          </p:cNvPr>
          <p:cNvSpPr/>
          <p:nvPr/>
        </p:nvSpPr>
        <p:spPr>
          <a:xfrm>
            <a:off x="3664052" y="1412776"/>
            <a:ext cx="321220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032F9A-F310-4667-86D4-4835498A6A74}"/>
              </a:ext>
            </a:extLst>
          </p:cNvPr>
          <p:cNvSpPr txBox="1"/>
          <p:nvPr/>
        </p:nvSpPr>
        <p:spPr>
          <a:xfrm>
            <a:off x="3622433" y="3142520"/>
            <a:ext cx="4290646" cy="34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2" b="1" dirty="0" smtClean="0">
                <a:solidFill>
                  <a:srgbClr val="FF0000"/>
                </a:solidFill>
              </a:rPr>
              <a:t>1</a:t>
            </a:r>
            <a:r>
              <a:rPr lang="ko-KR" altLang="en-US" sz="1662" b="1" dirty="0" smtClean="0">
                <a:solidFill>
                  <a:srgbClr val="FF0000"/>
                </a:solidFill>
              </a:rPr>
              <a:t>시간 이상의 </a:t>
            </a:r>
            <a:r>
              <a:rPr lang="ko-KR" altLang="en-US" sz="1662" b="1" dirty="0">
                <a:solidFill>
                  <a:srgbClr val="FF0000"/>
                </a:solidFill>
              </a:rPr>
              <a:t>시간이 소요됨</a:t>
            </a:r>
          </a:p>
        </p:txBody>
      </p:sp>
    </p:spTree>
    <p:extLst>
      <p:ext uri="{BB962C8B-B14F-4D97-AF65-F5344CB8AC3E}">
        <p14:creationId xmlns:p14="http://schemas.microsoft.com/office/powerpoint/2010/main" val="299923173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0E76800-52FF-4298-B018-E8C277F81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4" y="1628800"/>
            <a:ext cx="9144000" cy="1534886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32B29729-1D4D-4F04-8860-30B339392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Docker Container </a:t>
            </a:r>
            <a:r>
              <a:rPr lang="ko-KR" altLang="en-US" dirty="0"/>
              <a:t>생성 및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1F0262-101E-467E-A909-17B1C0F30243}"/>
              </a:ext>
            </a:extLst>
          </p:cNvPr>
          <p:cNvSpPr/>
          <p:nvPr/>
        </p:nvSpPr>
        <p:spPr>
          <a:xfrm>
            <a:off x="3275856" y="1916832"/>
            <a:ext cx="5590964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DF0BD3-1F62-4EC4-9CD4-F25EF0D6D4F8}"/>
              </a:ext>
            </a:extLst>
          </p:cNvPr>
          <p:cNvSpPr txBox="1"/>
          <p:nvPr/>
        </p:nvSpPr>
        <p:spPr>
          <a:xfrm>
            <a:off x="4066177" y="2607918"/>
            <a:ext cx="447590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solidFill>
                  <a:srgbClr val="FF0000"/>
                </a:solidFill>
              </a:rPr>
              <a:t>flask_image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</a:rPr>
              <a:t>이미지를 이용해서 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 err="1">
                <a:solidFill>
                  <a:srgbClr val="FF0000"/>
                </a:solidFill>
              </a:rPr>
              <a:t>flask_container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</a:rPr>
              <a:t>생성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400" b="1" dirty="0">
                <a:solidFill>
                  <a:srgbClr val="FF0000"/>
                </a:solidFill>
              </a:rPr>
              <a:t>컨테이너는 눈에 보이지 않는 백그라운드로 실행 </a:t>
            </a:r>
            <a:r>
              <a:rPr lang="en-US" altLang="ko-KR" sz="1400" b="1" dirty="0">
                <a:solidFill>
                  <a:srgbClr val="FF0000"/>
                </a:solidFill>
              </a:rPr>
              <a:t>(-d)</a:t>
            </a:r>
          </a:p>
          <a:p>
            <a:r>
              <a:rPr lang="ko-KR" altLang="en-US" sz="1400" b="1" dirty="0" err="1">
                <a:solidFill>
                  <a:srgbClr val="FF0000"/>
                </a:solidFill>
              </a:rPr>
              <a:t>웹브라우저에서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80 </a:t>
            </a:r>
            <a:r>
              <a:rPr lang="ko-KR" altLang="en-US" sz="1400" b="1" dirty="0">
                <a:solidFill>
                  <a:srgbClr val="FF0000"/>
                </a:solidFill>
              </a:rPr>
              <a:t>포트를 입력하면 컨테이너 내부의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80 </a:t>
            </a:r>
            <a:r>
              <a:rPr lang="ko-KR" altLang="en-US" sz="1400" b="1" dirty="0">
                <a:solidFill>
                  <a:srgbClr val="FF0000"/>
                </a:solidFill>
              </a:rPr>
              <a:t>포트가 </a:t>
            </a:r>
            <a:r>
              <a:rPr lang="ko-KR" altLang="en-US" sz="1400" b="1" dirty="0" err="1">
                <a:solidFill>
                  <a:srgbClr val="FF0000"/>
                </a:solidFill>
              </a:rPr>
              <a:t>실행되서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 err="1">
                <a:solidFill>
                  <a:srgbClr val="FF0000"/>
                </a:solidFill>
              </a:rPr>
              <a:t>nginx</a:t>
            </a:r>
            <a:r>
              <a:rPr lang="ko-KR" altLang="en-US" sz="1400" b="1" dirty="0">
                <a:solidFill>
                  <a:srgbClr val="FF0000"/>
                </a:solidFill>
              </a:rPr>
              <a:t>가 실행됨 </a:t>
            </a:r>
            <a:r>
              <a:rPr lang="en-US" altLang="ko-KR" sz="1400" b="1" dirty="0">
                <a:solidFill>
                  <a:srgbClr val="FF0000"/>
                </a:solidFill>
              </a:rPr>
              <a:t>(-p 80:80)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04631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4926473-01AC-47FA-A3E0-0CC85A50A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844824"/>
            <a:ext cx="9144000" cy="186391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F255FBB-76CC-4220-A2BB-BFF99F27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Docker Container </a:t>
            </a:r>
            <a:r>
              <a:rPr lang="ko-KR" altLang="en-US" dirty="0"/>
              <a:t>접속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AC973D-CAC7-4552-B8EB-EB72F0C204B6}"/>
              </a:ext>
            </a:extLst>
          </p:cNvPr>
          <p:cNvSpPr txBox="1"/>
          <p:nvPr/>
        </p:nvSpPr>
        <p:spPr>
          <a:xfrm>
            <a:off x="3851920" y="1856408"/>
            <a:ext cx="2665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실행중인 </a:t>
            </a:r>
            <a:r>
              <a:rPr lang="en-US" altLang="ko-KR" sz="1400" b="1" dirty="0" err="1">
                <a:solidFill>
                  <a:srgbClr val="FF0000"/>
                </a:solidFill>
              </a:rPr>
              <a:t>flask_container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</a:rPr>
              <a:t>접속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2DCDD3-372E-419A-B7D6-811696BEB97B}"/>
              </a:ext>
            </a:extLst>
          </p:cNvPr>
          <p:cNvSpPr txBox="1"/>
          <p:nvPr/>
        </p:nvSpPr>
        <p:spPr>
          <a:xfrm>
            <a:off x="6444208" y="2276872"/>
            <a:ext cx="2435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app.py </a:t>
            </a:r>
            <a:r>
              <a:rPr lang="ko-KR" altLang="en-US" sz="1200" b="1" dirty="0">
                <a:solidFill>
                  <a:srgbClr val="FF0000"/>
                </a:solidFill>
              </a:rPr>
              <a:t>파일 저장된 폴더로 이동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FBEF4A-42E2-4CB7-8AF5-CC79775406F8}"/>
              </a:ext>
            </a:extLst>
          </p:cNvPr>
          <p:cNvSpPr txBox="1"/>
          <p:nvPr/>
        </p:nvSpPr>
        <p:spPr>
          <a:xfrm>
            <a:off x="6517201" y="2708920"/>
            <a:ext cx="2226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app.py </a:t>
            </a:r>
            <a:r>
              <a:rPr lang="ko-KR" altLang="en-US" sz="1200" b="1" dirty="0">
                <a:solidFill>
                  <a:srgbClr val="FF0000"/>
                </a:solidFill>
              </a:rPr>
              <a:t>를 백그라운드로 실행</a:t>
            </a:r>
          </a:p>
        </p:txBody>
      </p:sp>
    </p:spTree>
    <p:extLst>
      <p:ext uri="{BB962C8B-B14F-4D97-AF65-F5344CB8AC3E}">
        <p14:creationId xmlns:p14="http://schemas.microsoft.com/office/powerpoint/2010/main" val="4123696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D70AF-5A75-4038-9982-B190459E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다운로드 받은 이미지 삭제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064436-5A7B-49E8-B030-6AA3D318D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736"/>
            <a:ext cx="9144000" cy="301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044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BEDF5-847E-4681-8D67-2F124EA82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다운로드 받은 이미지 삭제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24B95A-F3D9-4B17-8693-072BE866A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0436"/>
            <a:ext cx="9144000" cy="451712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18EA5F9-453A-4A8E-8F28-731486299AA5}"/>
              </a:ext>
            </a:extLst>
          </p:cNvPr>
          <p:cNvSpPr/>
          <p:nvPr/>
        </p:nvSpPr>
        <p:spPr>
          <a:xfrm>
            <a:off x="1979712" y="1556792"/>
            <a:ext cx="1440160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5A290E-E4CF-4EC5-814F-C9A4C78BC86E}"/>
              </a:ext>
            </a:extLst>
          </p:cNvPr>
          <p:cNvSpPr txBox="1"/>
          <p:nvPr/>
        </p:nvSpPr>
        <p:spPr>
          <a:xfrm>
            <a:off x="3491880" y="1533414"/>
            <a:ext cx="2385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docker </a:t>
            </a:r>
            <a:r>
              <a:rPr lang="ko-KR" altLang="en-US" sz="1400" b="1" dirty="0">
                <a:solidFill>
                  <a:srgbClr val="FF0000"/>
                </a:solidFill>
              </a:rPr>
              <a:t>이미지 리스트 조회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586EED-55F9-46E0-8B18-CC2B9F077FEA}"/>
              </a:ext>
            </a:extLst>
          </p:cNvPr>
          <p:cNvSpPr/>
          <p:nvPr/>
        </p:nvSpPr>
        <p:spPr>
          <a:xfrm>
            <a:off x="2267744" y="2049319"/>
            <a:ext cx="1440160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4D2E52-D3C4-43D3-A78F-4FA28C075284}"/>
              </a:ext>
            </a:extLst>
          </p:cNvPr>
          <p:cNvSpPr txBox="1"/>
          <p:nvPr/>
        </p:nvSpPr>
        <p:spPr>
          <a:xfrm>
            <a:off x="3707904" y="2492896"/>
            <a:ext cx="4268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앞에서 다운받은 </a:t>
            </a:r>
            <a:r>
              <a:rPr lang="en-US" altLang="ko-KR" sz="1400" b="1" dirty="0">
                <a:solidFill>
                  <a:srgbClr val="FF0000"/>
                </a:solidFill>
              </a:rPr>
              <a:t>ubuntu 20.10 </a:t>
            </a:r>
            <a:r>
              <a:rPr lang="ko-KR" altLang="en-US" sz="1400" b="1" dirty="0">
                <a:solidFill>
                  <a:srgbClr val="FF0000"/>
                </a:solidFill>
              </a:rPr>
              <a:t>의 </a:t>
            </a:r>
            <a:r>
              <a:rPr lang="en-US" altLang="ko-KR" sz="1400" b="1" dirty="0">
                <a:solidFill>
                  <a:srgbClr val="FF0000"/>
                </a:solidFill>
              </a:rPr>
              <a:t>IMAGE ID </a:t>
            </a:r>
            <a:r>
              <a:rPr lang="ko-KR" altLang="en-US" sz="1400" b="1" dirty="0">
                <a:solidFill>
                  <a:srgbClr val="FF0000"/>
                </a:solidFill>
              </a:rPr>
              <a:t>확인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02CC1B-1574-4C4F-AF20-4DDA96674BB6}"/>
              </a:ext>
            </a:extLst>
          </p:cNvPr>
          <p:cNvSpPr/>
          <p:nvPr/>
        </p:nvSpPr>
        <p:spPr>
          <a:xfrm>
            <a:off x="1979712" y="2780928"/>
            <a:ext cx="2520280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F05A43-FC8A-4734-89CC-4A840AE63944}"/>
              </a:ext>
            </a:extLst>
          </p:cNvPr>
          <p:cNvSpPr txBox="1"/>
          <p:nvPr/>
        </p:nvSpPr>
        <p:spPr>
          <a:xfrm>
            <a:off x="3707904" y="3009762"/>
            <a:ext cx="4268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앞에서 다운받은 </a:t>
            </a:r>
            <a:r>
              <a:rPr lang="en-US" altLang="ko-KR" sz="1400" b="1" dirty="0">
                <a:solidFill>
                  <a:srgbClr val="FF0000"/>
                </a:solidFill>
              </a:rPr>
              <a:t>ubuntu 20.10 </a:t>
            </a:r>
            <a:r>
              <a:rPr lang="ko-KR" altLang="en-US" sz="1400" b="1" dirty="0">
                <a:solidFill>
                  <a:srgbClr val="FF0000"/>
                </a:solidFill>
              </a:rPr>
              <a:t>의 </a:t>
            </a:r>
            <a:r>
              <a:rPr lang="en-US" altLang="ko-KR" sz="1400" b="1" dirty="0">
                <a:solidFill>
                  <a:srgbClr val="FF0000"/>
                </a:solidFill>
              </a:rPr>
              <a:t>IMAGE ID </a:t>
            </a:r>
            <a:r>
              <a:rPr lang="ko-KR" altLang="en-US" sz="1400" b="1" dirty="0">
                <a:solidFill>
                  <a:srgbClr val="FF0000"/>
                </a:solidFill>
              </a:rPr>
              <a:t>입력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3AAF8C-8E75-4005-8E2F-C860B4EEDB3D}"/>
              </a:ext>
            </a:extLst>
          </p:cNvPr>
          <p:cNvSpPr/>
          <p:nvPr/>
        </p:nvSpPr>
        <p:spPr>
          <a:xfrm>
            <a:off x="1979712" y="4163339"/>
            <a:ext cx="1440160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C0380B-BACD-4F3D-BBDF-B2C706CC9D18}"/>
              </a:ext>
            </a:extLst>
          </p:cNvPr>
          <p:cNvSpPr txBox="1"/>
          <p:nvPr/>
        </p:nvSpPr>
        <p:spPr>
          <a:xfrm>
            <a:off x="3491880" y="4139961"/>
            <a:ext cx="5394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docker </a:t>
            </a:r>
            <a:r>
              <a:rPr lang="ko-KR" altLang="en-US" sz="1400" b="1" dirty="0">
                <a:solidFill>
                  <a:srgbClr val="FF0000"/>
                </a:solidFill>
              </a:rPr>
              <a:t>이미지 리스트 조회에서 </a:t>
            </a:r>
            <a:r>
              <a:rPr lang="en-US" altLang="ko-KR" sz="1400" b="1" dirty="0">
                <a:solidFill>
                  <a:srgbClr val="FF0000"/>
                </a:solidFill>
              </a:rPr>
              <a:t>ubuntu 20.10 </a:t>
            </a:r>
            <a:r>
              <a:rPr lang="ko-KR" altLang="en-US" sz="1400" b="1" dirty="0">
                <a:solidFill>
                  <a:srgbClr val="FF0000"/>
                </a:solidFill>
              </a:rPr>
              <a:t>삭제 되었나 확인</a:t>
            </a:r>
          </a:p>
        </p:txBody>
      </p:sp>
    </p:spTree>
    <p:extLst>
      <p:ext uri="{BB962C8B-B14F-4D97-AF65-F5344CB8AC3E}">
        <p14:creationId xmlns:p14="http://schemas.microsoft.com/office/powerpoint/2010/main" val="707343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ECD43F-8425-42B6-94AA-B48CEFDD3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다운로드 받은 이미지 삭제 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5B9897-3C77-4CF4-B59A-0218358FD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0436"/>
            <a:ext cx="9144000" cy="451712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1E5454B-41C9-4D89-ABCF-59751E592A78}"/>
              </a:ext>
            </a:extLst>
          </p:cNvPr>
          <p:cNvSpPr/>
          <p:nvPr/>
        </p:nvSpPr>
        <p:spPr>
          <a:xfrm>
            <a:off x="1979712" y="1556792"/>
            <a:ext cx="1656184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668C9A-489E-4352-B574-2AACEF66F1F0}"/>
              </a:ext>
            </a:extLst>
          </p:cNvPr>
          <p:cNvSpPr txBox="1"/>
          <p:nvPr/>
        </p:nvSpPr>
        <p:spPr>
          <a:xfrm>
            <a:off x="3777502" y="1546919"/>
            <a:ext cx="2385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docker </a:t>
            </a:r>
            <a:r>
              <a:rPr lang="ko-KR" altLang="en-US" sz="1400" b="1" dirty="0">
                <a:solidFill>
                  <a:srgbClr val="FF0000"/>
                </a:solidFill>
              </a:rPr>
              <a:t>이미지 리스트 조회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C17683-7BBC-4D31-86F5-4047095F3E56}"/>
              </a:ext>
            </a:extLst>
          </p:cNvPr>
          <p:cNvSpPr/>
          <p:nvPr/>
        </p:nvSpPr>
        <p:spPr>
          <a:xfrm>
            <a:off x="2267744" y="2049319"/>
            <a:ext cx="1440160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0719D-1CFA-4BE9-AE1E-51C7E8FA322D}"/>
              </a:ext>
            </a:extLst>
          </p:cNvPr>
          <p:cNvSpPr txBox="1"/>
          <p:nvPr/>
        </p:nvSpPr>
        <p:spPr>
          <a:xfrm>
            <a:off x="3707904" y="2257633"/>
            <a:ext cx="4272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앞에서 다운받은 </a:t>
            </a:r>
            <a:r>
              <a:rPr lang="en-US" altLang="ko-KR" sz="1400" b="1" dirty="0">
                <a:solidFill>
                  <a:srgbClr val="FF0000"/>
                </a:solidFill>
              </a:rPr>
              <a:t>ubuntu latest </a:t>
            </a:r>
            <a:r>
              <a:rPr lang="ko-KR" altLang="en-US" sz="1400" b="1" dirty="0">
                <a:solidFill>
                  <a:srgbClr val="FF0000"/>
                </a:solidFill>
              </a:rPr>
              <a:t>의 </a:t>
            </a:r>
            <a:r>
              <a:rPr lang="en-US" altLang="ko-KR" sz="1400" b="1" dirty="0">
                <a:solidFill>
                  <a:srgbClr val="FF0000"/>
                </a:solidFill>
              </a:rPr>
              <a:t>IMAGE ID </a:t>
            </a:r>
            <a:r>
              <a:rPr lang="ko-KR" altLang="en-US" sz="1400" b="1" dirty="0">
                <a:solidFill>
                  <a:srgbClr val="FF0000"/>
                </a:solidFill>
              </a:rPr>
              <a:t>확인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4080367-2C62-4A88-8E55-5C622C10C32D}"/>
              </a:ext>
            </a:extLst>
          </p:cNvPr>
          <p:cNvSpPr/>
          <p:nvPr/>
        </p:nvSpPr>
        <p:spPr>
          <a:xfrm>
            <a:off x="1984834" y="2563929"/>
            <a:ext cx="3163230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2E011C-283D-448B-90FF-1D90D0D39550}"/>
              </a:ext>
            </a:extLst>
          </p:cNvPr>
          <p:cNvSpPr/>
          <p:nvPr/>
        </p:nvSpPr>
        <p:spPr>
          <a:xfrm>
            <a:off x="1979712" y="3933056"/>
            <a:ext cx="1872208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6731DD-F41E-4199-8795-4EDDAF5E40B9}"/>
              </a:ext>
            </a:extLst>
          </p:cNvPr>
          <p:cNvSpPr txBox="1"/>
          <p:nvPr/>
        </p:nvSpPr>
        <p:spPr>
          <a:xfrm>
            <a:off x="3113737" y="4523749"/>
            <a:ext cx="5448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docker </a:t>
            </a:r>
            <a:r>
              <a:rPr lang="ko-KR" altLang="en-US" sz="1400" b="1" dirty="0">
                <a:solidFill>
                  <a:srgbClr val="FF0000"/>
                </a:solidFill>
              </a:rPr>
              <a:t>이미지 리스트 조회에서 </a:t>
            </a:r>
            <a:r>
              <a:rPr lang="en-US" altLang="ko-KR" sz="1400" b="1" dirty="0">
                <a:solidFill>
                  <a:srgbClr val="FF0000"/>
                </a:solidFill>
              </a:rPr>
              <a:t>ubuntu </a:t>
            </a:r>
            <a:r>
              <a:rPr lang="en-US" altLang="ko-KR" sz="1400" b="1" dirty="0" err="1">
                <a:solidFill>
                  <a:srgbClr val="FF0000"/>
                </a:solidFill>
              </a:rPr>
              <a:t>latestb</a:t>
            </a:r>
            <a:r>
              <a:rPr lang="ko-KR" altLang="en-US" sz="1400" b="1" dirty="0">
                <a:solidFill>
                  <a:srgbClr val="FF0000"/>
                </a:solidFill>
              </a:rPr>
              <a:t>삭제 되었나 확인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BE86E2-7AC0-4156-812C-7D56A7F33881}"/>
              </a:ext>
            </a:extLst>
          </p:cNvPr>
          <p:cNvSpPr txBox="1"/>
          <p:nvPr/>
        </p:nvSpPr>
        <p:spPr>
          <a:xfrm>
            <a:off x="3707904" y="2822364"/>
            <a:ext cx="4272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앞에서 다운받은 </a:t>
            </a:r>
            <a:r>
              <a:rPr lang="en-US" altLang="ko-KR" sz="1400" b="1" dirty="0">
                <a:solidFill>
                  <a:srgbClr val="FF0000"/>
                </a:solidFill>
              </a:rPr>
              <a:t>ubuntu latest </a:t>
            </a:r>
            <a:r>
              <a:rPr lang="ko-KR" altLang="en-US" sz="1400" b="1" dirty="0">
                <a:solidFill>
                  <a:srgbClr val="FF0000"/>
                </a:solidFill>
              </a:rPr>
              <a:t>의 </a:t>
            </a:r>
            <a:r>
              <a:rPr lang="en-US" altLang="ko-KR" sz="1400" b="1" dirty="0">
                <a:solidFill>
                  <a:srgbClr val="FF0000"/>
                </a:solidFill>
              </a:rPr>
              <a:t>IMAGE ID </a:t>
            </a:r>
            <a:r>
              <a:rPr lang="ko-KR" altLang="en-US" sz="1400" b="1" dirty="0">
                <a:solidFill>
                  <a:srgbClr val="FF0000"/>
                </a:solidFill>
              </a:rPr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3532761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28B092-1F87-4352-A339-E661E39DF779}"/>
              </a:ext>
            </a:extLst>
          </p:cNvPr>
          <p:cNvSpPr txBox="1"/>
          <p:nvPr/>
        </p:nvSpPr>
        <p:spPr>
          <a:xfrm>
            <a:off x="1043608" y="4941168"/>
            <a:ext cx="4389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장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Docker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Container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6082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C80D2C-44B7-436A-8C18-0C9D73D94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Docker Container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99274D-9122-4885-BCF8-0989F02DC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Docker</a:t>
            </a:r>
            <a:r>
              <a:rPr lang="ko-KR" altLang="en-US" dirty="0"/>
              <a:t>를 이용해서 만든 가상의 컴퓨터</a:t>
            </a:r>
            <a:endParaRPr lang="en-US" altLang="ko-KR" dirty="0"/>
          </a:p>
          <a:p>
            <a:r>
              <a:rPr lang="en-US" altLang="ko-KR" dirty="0"/>
              <a:t>Docker Container</a:t>
            </a:r>
            <a:r>
              <a:rPr lang="ko-KR" altLang="en-US" dirty="0"/>
              <a:t>는 가상의 분리된 컴퓨터 이므로 별개의 컴퓨터 인 것 처럼 사용</a:t>
            </a:r>
          </a:p>
        </p:txBody>
      </p:sp>
    </p:spTree>
    <p:extLst>
      <p:ext uri="{BB962C8B-B14F-4D97-AF65-F5344CB8AC3E}">
        <p14:creationId xmlns:p14="http://schemas.microsoft.com/office/powerpoint/2010/main" val="2246901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D09AAA-DDEE-4DBE-93E8-94FDD7C1D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docker run </a:t>
            </a:r>
            <a:r>
              <a:rPr lang="ko-KR" altLang="en-US" dirty="0"/>
              <a:t>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D5D744-9C06-481F-BC1E-EED9FC2EA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98" y="894293"/>
            <a:ext cx="8609133" cy="443629"/>
          </a:xfrm>
        </p:spPr>
        <p:txBody>
          <a:bodyPr/>
          <a:lstStyle/>
          <a:p>
            <a:r>
              <a:rPr lang="en-US" altLang="ko-KR" dirty="0"/>
              <a:t>docker run </a:t>
            </a:r>
            <a:r>
              <a:rPr lang="ko-KR" altLang="en-US" dirty="0"/>
              <a:t>명령을 이용해서 컨테이너 생성 및 시작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0EF6C8-B1DC-4307-BBBA-47279ACD4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700808"/>
            <a:ext cx="7308304" cy="431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23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8A44BA52-C4B0-4F64-A919-1DCA37142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059160"/>
            <a:ext cx="9144000" cy="369101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D91A8FF-2B43-477B-A836-A896F97EC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컨테이너 생성과 시작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43521A-4BB9-4B7F-ADE8-5734611A4846}"/>
              </a:ext>
            </a:extLst>
          </p:cNvPr>
          <p:cNvSpPr/>
          <p:nvPr/>
        </p:nvSpPr>
        <p:spPr>
          <a:xfrm>
            <a:off x="3622029" y="1401464"/>
            <a:ext cx="2376264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AD17D4-858A-4934-951F-053992BADAC2}"/>
              </a:ext>
            </a:extLst>
          </p:cNvPr>
          <p:cNvSpPr txBox="1"/>
          <p:nvPr/>
        </p:nvSpPr>
        <p:spPr>
          <a:xfrm>
            <a:off x="6156176" y="1298080"/>
            <a:ext cx="27093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ubuntu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18.04</a:t>
            </a:r>
            <a:r>
              <a:rPr lang="ko-KR" altLang="en-US" sz="1400" b="1" dirty="0">
                <a:solidFill>
                  <a:srgbClr val="FF0000"/>
                </a:solidFill>
              </a:rPr>
              <a:t> 이미지 다운로드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43052C3-1343-4067-B115-DB5E72DC2637}"/>
              </a:ext>
            </a:extLst>
          </p:cNvPr>
          <p:cNvSpPr/>
          <p:nvPr/>
        </p:nvSpPr>
        <p:spPr>
          <a:xfrm>
            <a:off x="3622029" y="2671124"/>
            <a:ext cx="4262339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D11458-5CBA-4287-8C38-D1AB33093205}"/>
              </a:ext>
            </a:extLst>
          </p:cNvPr>
          <p:cNvSpPr txBox="1"/>
          <p:nvPr/>
        </p:nvSpPr>
        <p:spPr>
          <a:xfrm>
            <a:off x="4139952" y="1963887"/>
            <a:ext cx="48245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ubuntu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18.04</a:t>
            </a:r>
            <a:r>
              <a:rPr lang="ko-KR" altLang="en-US" sz="1400" b="1" dirty="0">
                <a:solidFill>
                  <a:srgbClr val="FF0000"/>
                </a:solidFill>
              </a:rPr>
              <a:t> 이미 를 이용해서 </a:t>
            </a:r>
            <a:r>
              <a:rPr lang="en-US" altLang="ko-KR" sz="1400" b="1" dirty="0">
                <a:solidFill>
                  <a:srgbClr val="FF0000"/>
                </a:solidFill>
              </a:rPr>
              <a:t>container </a:t>
            </a:r>
            <a:r>
              <a:rPr lang="ko-KR" altLang="en-US" sz="1400" b="1" dirty="0">
                <a:solidFill>
                  <a:srgbClr val="FF0000"/>
                </a:solidFill>
              </a:rPr>
              <a:t>생성 </a:t>
            </a:r>
            <a:r>
              <a:rPr lang="en-US" altLang="ko-KR" sz="1400" b="1" dirty="0">
                <a:solidFill>
                  <a:srgbClr val="FF0000"/>
                </a:solidFill>
              </a:rPr>
              <a:t>-</a:t>
            </a:r>
            <a:r>
              <a:rPr lang="en-US" altLang="ko-KR" sz="1400" b="1" dirty="0" err="1">
                <a:solidFill>
                  <a:srgbClr val="FF0000"/>
                </a:solidFill>
              </a:rPr>
              <a:t>itd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</a:rPr>
              <a:t>옵션을 입력해서 </a:t>
            </a:r>
            <a:r>
              <a:rPr lang="en-US" altLang="ko-KR" sz="1400" b="1" dirty="0">
                <a:solidFill>
                  <a:srgbClr val="FF0000"/>
                </a:solidFill>
              </a:rPr>
              <a:t>ubuntu </a:t>
            </a:r>
            <a:r>
              <a:rPr lang="ko-KR" altLang="en-US" sz="1400" b="1" dirty="0">
                <a:solidFill>
                  <a:srgbClr val="FF0000"/>
                </a:solidFill>
              </a:rPr>
              <a:t>리눅스에서 입력</a:t>
            </a:r>
            <a:r>
              <a:rPr lang="en-US" altLang="ko-KR" sz="1400" b="1" dirty="0">
                <a:solidFill>
                  <a:srgbClr val="FF0000"/>
                </a:solidFill>
              </a:rPr>
              <a:t>(</a:t>
            </a:r>
            <a:r>
              <a:rPr lang="en-US" altLang="ko-KR" sz="1400" b="1" dirty="0" err="1">
                <a:solidFill>
                  <a:srgbClr val="FF0000"/>
                </a:solidFill>
              </a:rPr>
              <a:t>i</a:t>
            </a:r>
            <a:r>
              <a:rPr lang="en-US" altLang="ko-KR" sz="1400" b="1" dirty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이 가능한 터미널</a:t>
            </a:r>
            <a:r>
              <a:rPr lang="en-US" altLang="ko-KR" sz="1400" b="1" dirty="0">
                <a:solidFill>
                  <a:srgbClr val="FF0000"/>
                </a:solidFill>
              </a:rPr>
              <a:t>(t) </a:t>
            </a:r>
            <a:r>
              <a:rPr lang="ko-KR" altLang="en-US" sz="1400" b="1" dirty="0">
                <a:solidFill>
                  <a:srgbClr val="FF0000"/>
                </a:solidFill>
              </a:rPr>
              <a:t>실행 눈에 안보이도록 백그라운드로 실행 </a:t>
            </a:r>
            <a:r>
              <a:rPr lang="en-US" altLang="ko-KR" sz="1400" b="1" dirty="0">
                <a:solidFill>
                  <a:srgbClr val="FF0000"/>
                </a:solidFill>
              </a:rPr>
              <a:t>(d)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3E7E2A-B0B4-4670-A453-7A7FD843EEE3}"/>
              </a:ext>
            </a:extLst>
          </p:cNvPr>
          <p:cNvSpPr/>
          <p:nvPr/>
        </p:nvSpPr>
        <p:spPr>
          <a:xfrm>
            <a:off x="3661685" y="3333832"/>
            <a:ext cx="936104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944B31-EFE4-4D8E-A5C3-1324E153D39B}"/>
              </a:ext>
            </a:extLst>
          </p:cNvPr>
          <p:cNvSpPr txBox="1"/>
          <p:nvPr/>
        </p:nvSpPr>
        <p:spPr>
          <a:xfrm>
            <a:off x="3800415" y="4091847"/>
            <a:ext cx="4395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실행중인 컨테이너 조회 </a:t>
            </a:r>
            <a:r>
              <a:rPr lang="en-US" altLang="ko-KR" sz="1400" b="1" dirty="0">
                <a:solidFill>
                  <a:srgbClr val="FF0000"/>
                </a:solidFill>
              </a:rPr>
              <a:t>(</a:t>
            </a:r>
            <a:r>
              <a:rPr lang="ko-KR" altLang="en-US" sz="1400" b="1" dirty="0">
                <a:solidFill>
                  <a:srgbClr val="FF0000"/>
                </a:solidFill>
              </a:rPr>
              <a:t>눈에는 안보이지만 </a:t>
            </a:r>
            <a:r>
              <a:rPr lang="ko-KR" altLang="en-US" sz="1400" b="1" dirty="0" err="1">
                <a:solidFill>
                  <a:srgbClr val="FF0000"/>
                </a:solidFill>
              </a:rPr>
              <a:t>실행중</a:t>
            </a:r>
            <a:r>
              <a:rPr lang="en-US" altLang="ko-KR" sz="1400" b="1" dirty="0">
                <a:solidFill>
                  <a:srgbClr val="FF0000"/>
                </a:solidFill>
              </a:rPr>
              <a:t>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912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8F34E7D8-4052-4ED6-8CD7-1FD4ED15C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080" y="2276872"/>
            <a:ext cx="9144000" cy="385533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75CC9B4-7505-4D76-BCC3-A37924391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실행중인 </a:t>
            </a:r>
            <a:r>
              <a:rPr lang="en-US" altLang="ko-KR" dirty="0"/>
              <a:t>Container </a:t>
            </a:r>
            <a:r>
              <a:rPr lang="ko-KR" altLang="en-US" dirty="0"/>
              <a:t>접속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00B456-1598-4213-95FE-B16D780DE709}"/>
              </a:ext>
            </a:extLst>
          </p:cNvPr>
          <p:cNvSpPr/>
          <p:nvPr/>
        </p:nvSpPr>
        <p:spPr>
          <a:xfrm>
            <a:off x="4211960" y="2708920"/>
            <a:ext cx="4032448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AA3993-5981-4BC2-BBFA-06D1FC39C06C}"/>
              </a:ext>
            </a:extLst>
          </p:cNvPr>
          <p:cNvSpPr txBox="1"/>
          <p:nvPr/>
        </p:nvSpPr>
        <p:spPr>
          <a:xfrm>
            <a:off x="5840683" y="3122385"/>
            <a:ext cx="32378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solidFill>
                  <a:srgbClr val="FF0000"/>
                </a:solidFill>
              </a:rPr>
              <a:t>myubuntu</a:t>
            </a:r>
            <a:r>
              <a:rPr lang="ko-KR" altLang="en-US" sz="1400" b="1" dirty="0">
                <a:solidFill>
                  <a:srgbClr val="FF0000"/>
                </a:solidFill>
              </a:rPr>
              <a:t> 컨테이너 실행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-it (</a:t>
            </a:r>
            <a:r>
              <a:rPr lang="en-US" altLang="ko-KR" sz="1400" b="1" dirty="0" err="1">
                <a:solidFill>
                  <a:srgbClr val="FF0000"/>
                </a:solidFill>
              </a:rPr>
              <a:t>i</a:t>
            </a:r>
            <a:r>
              <a:rPr lang="en-US" altLang="ko-KR" sz="1400" b="1" dirty="0">
                <a:solidFill>
                  <a:srgbClr val="FF0000"/>
                </a:solidFill>
              </a:rPr>
              <a:t>:</a:t>
            </a:r>
            <a:r>
              <a:rPr lang="ko-KR" altLang="en-US" sz="1400" b="1" dirty="0">
                <a:solidFill>
                  <a:srgbClr val="FF0000"/>
                </a:solidFill>
              </a:rPr>
              <a:t>입력</a:t>
            </a:r>
            <a:r>
              <a:rPr lang="en-US" altLang="ko-KR" sz="1400" b="1" dirty="0">
                <a:solidFill>
                  <a:srgbClr val="FF0000"/>
                </a:solidFill>
              </a:rPr>
              <a:t>, t:</a:t>
            </a:r>
            <a:r>
              <a:rPr lang="ko-KR" altLang="en-US" sz="1400" b="1" dirty="0">
                <a:solidFill>
                  <a:srgbClr val="FF0000"/>
                </a:solidFill>
              </a:rPr>
              <a:t>터미널</a:t>
            </a:r>
            <a:r>
              <a:rPr lang="en-US" altLang="ko-KR" sz="1400" b="1" dirty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입력 터미널에서 </a:t>
            </a:r>
            <a:r>
              <a:rPr lang="en-US" altLang="ko-KR" sz="1400" b="1" dirty="0">
                <a:solidFill>
                  <a:srgbClr val="FF0000"/>
                </a:solidFill>
              </a:rPr>
              <a:t>/bin/bash </a:t>
            </a:r>
            <a:r>
              <a:rPr lang="ko-KR" altLang="en-US" sz="1400" b="1" dirty="0">
                <a:solidFill>
                  <a:srgbClr val="FF0000"/>
                </a:solidFill>
              </a:rPr>
              <a:t>명령 실행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F31F643-5753-4448-A715-3313E217D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12" y="932155"/>
            <a:ext cx="6768752" cy="128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71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3CDBDFC-68A3-4365-AEC9-E12990287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85" y="3429000"/>
            <a:ext cx="9144000" cy="30467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75CC9B4-7505-4D76-BCC3-A37924391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실행중인 </a:t>
            </a:r>
            <a:r>
              <a:rPr lang="en-US" altLang="ko-KR" dirty="0"/>
              <a:t>Container </a:t>
            </a:r>
            <a:r>
              <a:rPr lang="ko-KR" altLang="en-US" dirty="0"/>
              <a:t>중지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00B456-1598-4213-95FE-B16D780DE709}"/>
              </a:ext>
            </a:extLst>
          </p:cNvPr>
          <p:cNvSpPr/>
          <p:nvPr/>
        </p:nvSpPr>
        <p:spPr>
          <a:xfrm>
            <a:off x="3275856" y="3723601"/>
            <a:ext cx="2232248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AA3993-5981-4BC2-BBFA-06D1FC39C06C}"/>
              </a:ext>
            </a:extLst>
          </p:cNvPr>
          <p:cNvSpPr txBox="1"/>
          <p:nvPr/>
        </p:nvSpPr>
        <p:spPr>
          <a:xfrm>
            <a:off x="5652120" y="3698469"/>
            <a:ext cx="2265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solidFill>
                  <a:srgbClr val="FF0000"/>
                </a:solidFill>
              </a:rPr>
              <a:t>myubuntu</a:t>
            </a:r>
            <a:r>
              <a:rPr lang="ko-KR" altLang="en-US" sz="1400" b="1" dirty="0">
                <a:solidFill>
                  <a:srgbClr val="FF0000"/>
                </a:solidFill>
              </a:rPr>
              <a:t> 컨테이너 중지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D15108-5582-40D2-A485-FB8BAF9E9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8" y="764704"/>
            <a:ext cx="7380312" cy="20096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606C2D8-855F-49E1-B385-AC806173E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2442544"/>
            <a:ext cx="7134225" cy="914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1B01AD-36FA-4C5D-B64A-CB5BD44CBA6A}"/>
              </a:ext>
            </a:extLst>
          </p:cNvPr>
          <p:cNvSpPr/>
          <p:nvPr/>
        </p:nvSpPr>
        <p:spPr>
          <a:xfrm>
            <a:off x="3347864" y="4300847"/>
            <a:ext cx="2232248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225CB4-5FDA-4B02-9F9A-004DBBD7D025}"/>
              </a:ext>
            </a:extLst>
          </p:cNvPr>
          <p:cNvSpPr txBox="1"/>
          <p:nvPr/>
        </p:nvSpPr>
        <p:spPr>
          <a:xfrm>
            <a:off x="6068170" y="4190541"/>
            <a:ext cx="2347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중지되었으므로 실행중인 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400" b="1" dirty="0">
                <a:solidFill>
                  <a:srgbClr val="FF0000"/>
                </a:solidFill>
              </a:rPr>
              <a:t>컨테이너 </a:t>
            </a:r>
            <a:r>
              <a:rPr lang="ko-KR" altLang="en-US" sz="1400" b="1" dirty="0" err="1">
                <a:solidFill>
                  <a:srgbClr val="FF0000"/>
                </a:solidFill>
              </a:rPr>
              <a:t>조회시</a:t>
            </a:r>
            <a:r>
              <a:rPr lang="ko-KR" altLang="en-US" sz="1400" b="1" dirty="0">
                <a:solidFill>
                  <a:srgbClr val="FF0000"/>
                </a:solidFill>
              </a:rPr>
              <a:t> 조회 안됨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E5F274-FFA6-4D2C-A3A4-42E318749CF9}"/>
              </a:ext>
            </a:extLst>
          </p:cNvPr>
          <p:cNvSpPr/>
          <p:nvPr/>
        </p:nvSpPr>
        <p:spPr>
          <a:xfrm>
            <a:off x="3275856" y="4937505"/>
            <a:ext cx="136815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DCE7F1-A07E-4FF6-8AD5-E39552FF87E1}"/>
              </a:ext>
            </a:extLst>
          </p:cNvPr>
          <p:cNvSpPr txBox="1"/>
          <p:nvPr/>
        </p:nvSpPr>
        <p:spPr>
          <a:xfrm>
            <a:off x="4067944" y="5782077"/>
            <a:ext cx="324723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모든 컨테이너 </a:t>
            </a:r>
            <a:r>
              <a:rPr lang="ko-KR" altLang="en-US" sz="1400" b="1" dirty="0" err="1">
                <a:solidFill>
                  <a:srgbClr val="FF0000"/>
                </a:solidFill>
              </a:rPr>
              <a:t>조회시</a:t>
            </a:r>
            <a:r>
              <a:rPr lang="ko-KR" altLang="en-US" sz="1400" b="1" dirty="0">
                <a:solidFill>
                  <a:srgbClr val="FF0000"/>
                </a:solidFill>
              </a:rPr>
              <a:t> 조회되며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Exited (0) 7 seconds ago </a:t>
            </a:r>
            <a:r>
              <a:rPr lang="ko-KR" altLang="en-US" sz="1400" b="1" dirty="0">
                <a:solidFill>
                  <a:srgbClr val="FF0000"/>
                </a:solidFill>
              </a:rPr>
              <a:t>는 </a:t>
            </a:r>
            <a:r>
              <a:rPr lang="en-US" altLang="ko-KR" sz="1400" b="1" dirty="0">
                <a:solidFill>
                  <a:srgbClr val="FF0000"/>
                </a:solidFill>
              </a:rPr>
              <a:t>7</a:t>
            </a:r>
            <a:r>
              <a:rPr lang="ko-KR" altLang="en-US" sz="1400" b="1" dirty="0" err="1">
                <a:solidFill>
                  <a:srgbClr val="FF0000"/>
                </a:solidFill>
              </a:rPr>
              <a:t>초전에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400" b="1" dirty="0">
                <a:solidFill>
                  <a:srgbClr val="FF0000"/>
                </a:solidFill>
              </a:rPr>
              <a:t>중지 되었다는 메시지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CA3878D-01A8-4768-942E-D6A1C77B5D97}"/>
              </a:ext>
            </a:extLst>
          </p:cNvPr>
          <p:cNvSpPr/>
          <p:nvPr/>
        </p:nvSpPr>
        <p:spPr>
          <a:xfrm>
            <a:off x="4788024" y="5369163"/>
            <a:ext cx="2160240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728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804D4E-D4BB-4BF4-BE47-8E6417584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Docker</a:t>
            </a:r>
            <a:r>
              <a:rPr lang="ko-KR" altLang="en-US" dirty="0"/>
              <a:t>의 개요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3C2699-CF7B-4CA8-AA46-CB9C9FF49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768"/>
            <a:ext cx="9144000" cy="182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87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CA7E06D-7722-48AC-88E5-EE1178E64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3" y="2276872"/>
            <a:ext cx="9144000" cy="319071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F611ECB-D83C-42E1-A07F-A26CA5354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Container </a:t>
            </a:r>
            <a:r>
              <a:rPr lang="ko-KR" altLang="en-US" dirty="0"/>
              <a:t>삭제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7DED44-CAA1-47BA-AE01-C8E01AA3A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6712"/>
            <a:ext cx="9144000" cy="123213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A92058F-A276-432A-A70D-57C5E8D86621}"/>
              </a:ext>
            </a:extLst>
          </p:cNvPr>
          <p:cNvSpPr/>
          <p:nvPr/>
        </p:nvSpPr>
        <p:spPr>
          <a:xfrm>
            <a:off x="1547663" y="3789040"/>
            <a:ext cx="2020249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FE0748-51FF-4D7F-AAEA-9535630B99E8}"/>
              </a:ext>
            </a:extLst>
          </p:cNvPr>
          <p:cNvSpPr txBox="1"/>
          <p:nvPr/>
        </p:nvSpPr>
        <p:spPr>
          <a:xfrm>
            <a:off x="3131840" y="4509120"/>
            <a:ext cx="3046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solidFill>
                  <a:srgbClr val="FF0000"/>
                </a:solidFill>
              </a:rPr>
              <a:t>myubuntu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</a:rPr>
              <a:t>컨테이너가 삭제 되었음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1BA8B6-743A-44A1-A651-9DE6B4924826}"/>
              </a:ext>
            </a:extLst>
          </p:cNvPr>
          <p:cNvSpPr/>
          <p:nvPr/>
        </p:nvSpPr>
        <p:spPr>
          <a:xfrm>
            <a:off x="1576511" y="3284984"/>
            <a:ext cx="1627337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590BFB-375D-4F50-97BE-45F23B051808}"/>
              </a:ext>
            </a:extLst>
          </p:cNvPr>
          <p:cNvSpPr txBox="1"/>
          <p:nvPr/>
        </p:nvSpPr>
        <p:spPr>
          <a:xfrm>
            <a:off x="3152800" y="3219363"/>
            <a:ext cx="2265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solidFill>
                  <a:srgbClr val="FF0000"/>
                </a:solidFill>
              </a:rPr>
              <a:t>myubuntu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</a:rPr>
              <a:t>컨테이너 삭제</a:t>
            </a:r>
          </a:p>
        </p:txBody>
      </p:sp>
    </p:spTree>
    <p:extLst>
      <p:ext uri="{BB962C8B-B14F-4D97-AF65-F5344CB8AC3E}">
        <p14:creationId xmlns:p14="http://schemas.microsoft.com/office/powerpoint/2010/main" val="3790967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28B092-1F87-4352-A339-E661E39DF779}"/>
              </a:ext>
            </a:extLst>
          </p:cNvPr>
          <p:cNvSpPr txBox="1"/>
          <p:nvPr/>
        </p:nvSpPr>
        <p:spPr>
          <a:xfrm>
            <a:off x="1043608" y="4941168"/>
            <a:ext cx="31566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4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장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Docker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File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9196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5F4041-9B12-4D56-BD28-FF4762FB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Docker file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C44021-993E-45B6-A55B-A4F7BBF5F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3" y="980728"/>
            <a:ext cx="9144000" cy="215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149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9CDDF8-7B6C-4CEC-BF05-B0C47E933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Docker file </a:t>
            </a:r>
            <a:r>
              <a:rPr lang="ko-KR" altLang="en-US" dirty="0"/>
              <a:t>기본 문법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E8522F-5A6E-4A87-8F50-C9457E6A3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0465"/>
            <a:ext cx="9144000" cy="345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334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1891A0-85E1-4D93-9DA5-C49E5C5D2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Docker file </a:t>
            </a:r>
            <a:r>
              <a:rPr lang="ko-KR" altLang="en-US" dirty="0"/>
              <a:t>기본 명령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57C0DE-9AF3-4ADE-BB3B-B3D18806C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11" y="764704"/>
            <a:ext cx="6029479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74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5E628C-09C0-4AC0-87A5-296FAFA51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Docker file </a:t>
            </a:r>
            <a:r>
              <a:rPr lang="ko-KR" altLang="en-US" dirty="0"/>
              <a:t>주석과 </a:t>
            </a:r>
            <a:r>
              <a:rPr lang="en-US" altLang="ko-KR" dirty="0"/>
              <a:t>Base </a:t>
            </a:r>
            <a:r>
              <a:rPr lang="ko-KR" altLang="en-US" dirty="0"/>
              <a:t>이미지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FF5FB1-976D-4593-9DDC-96ED05C82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764705"/>
            <a:ext cx="5040560" cy="29844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096B1A8-008C-439D-A40A-D951D2451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50" y="3736635"/>
            <a:ext cx="4835927" cy="257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937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298672-E34D-4D61-98C6-127591AAE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Docker file </a:t>
            </a:r>
            <a:r>
              <a:rPr lang="ko-KR" altLang="en-US" dirty="0"/>
              <a:t>로 이미지 생성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40B405-63F5-4593-B7BB-1A2C34A29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771708"/>
            <a:ext cx="4717113" cy="566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13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D943C4D4-8688-4752-9BA8-76A28F730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954" y="2361710"/>
            <a:ext cx="4606486" cy="265854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61BB366-A936-4924-9123-C8C9ED514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Docker file </a:t>
            </a:r>
            <a:r>
              <a:rPr lang="ko-KR" altLang="en-US" dirty="0"/>
              <a:t>로 이미지 생성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803D03-FB4A-402C-BC05-3DB94B860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C:\ai\docker\workspace\dockerfile1 </a:t>
            </a:r>
            <a:r>
              <a:rPr lang="ko-KR" altLang="en-US" dirty="0"/>
              <a:t>폴더 생성</a:t>
            </a:r>
            <a:endParaRPr lang="en-US" altLang="ko-KR" dirty="0"/>
          </a:p>
          <a:p>
            <a:r>
              <a:rPr lang="ko-KR" altLang="en-US" dirty="0" err="1"/>
              <a:t>에디트</a:t>
            </a:r>
            <a:r>
              <a:rPr lang="ko-KR" altLang="en-US" dirty="0"/>
              <a:t> 플러스에서 다음의 파일 작성하고 </a:t>
            </a:r>
            <a:r>
              <a:rPr lang="en-US" altLang="ko-KR" dirty="0"/>
              <a:t>C:\ai\docker\workspace\dockerfile1 </a:t>
            </a:r>
            <a:r>
              <a:rPr lang="ko-KR" altLang="en-US" dirty="0"/>
              <a:t>폴더 에 </a:t>
            </a:r>
            <a:r>
              <a:rPr lang="en-US" altLang="ko-KR" dirty="0" err="1"/>
              <a:t>Dockerfile</a:t>
            </a:r>
            <a:r>
              <a:rPr lang="en-US" altLang="ko-KR" dirty="0"/>
              <a:t> </a:t>
            </a:r>
            <a:r>
              <a:rPr lang="ko-KR" altLang="en-US" dirty="0"/>
              <a:t>파일명으로 저장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B46F9CE-92A9-4E07-8099-E68A37727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47" y="2492896"/>
            <a:ext cx="3504058" cy="259228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60EF3A5-C48C-4671-8126-0C7529928546}"/>
              </a:ext>
            </a:extLst>
          </p:cNvPr>
          <p:cNvSpPr/>
          <p:nvPr/>
        </p:nvSpPr>
        <p:spPr>
          <a:xfrm>
            <a:off x="4067944" y="4300170"/>
            <a:ext cx="2376264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CE763FE-C3F1-475F-A612-5FAC737950C3}"/>
              </a:ext>
            </a:extLst>
          </p:cNvPr>
          <p:cNvSpPr/>
          <p:nvPr/>
        </p:nvSpPr>
        <p:spPr>
          <a:xfrm>
            <a:off x="4716016" y="2492896"/>
            <a:ext cx="244827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ECD7F4B-88FB-4991-AB03-33E11956507C}"/>
              </a:ext>
            </a:extLst>
          </p:cNvPr>
          <p:cNvSpPr/>
          <p:nvPr/>
        </p:nvSpPr>
        <p:spPr>
          <a:xfrm>
            <a:off x="6255314" y="4769476"/>
            <a:ext cx="1187346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212A01B-0A78-4128-A0F3-48863D1D0DD4}"/>
              </a:ext>
            </a:extLst>
          </p:cNvPr>
          <p:cNvSpPr/>
          <p:nvPr/>
        </p:nvSpPr>
        <p:spPr>
          <a:xfrm>
            <a:off x="7452320" y="4778481"/>
            <a:ext cx="566404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4612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4723E5-D0EF-426E-A7B3-ECF46A29B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Docker file </a:t>
            </a:r>
            <a:r>
              <a:rPr lang="ko-KR" altLang="en-US" dirty="0"/>
              <a:t>로 이미지 생성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7346CB-B97E-4382-BEDD-4DE22E72E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5556"/>
            <a:ext cx="9144000" cy="448688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01B7BA9-61E2-4BFB-B1DD-4CC7549C794F}"/>
              </a:ext>
            </a:extLst>
          </p:cNvPr>
          <p:cNvSpPr/>
          <p:nvPr/>
        </p:nvSpPr>
        <p:spPr>
          <a:xfrm>
            <a:off x="1403648" y="1412776"/>
            <a:ext cx="2952328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D09451B-04FA-4AEA-A224-8C03DD664E65}"/>
              </a:ext>
            </a:extLst>
          </p:cNvPr>
          <p:cNvSpPr/>
          <p:nvPr/>
        </p:nvSpPr>
        <p:spPr>
          <a:xfrm>
            <a:off x="2483768" y="1784012"/>
            <a:ext cx="2232248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531D1D-93E1-4E7E-81A5-9E2A42280F48}"/>
              </a:ext>
            </a:extLst>
          </p:cNvPr>
          <p:cNvSpPr txBox="1"/>
          <p:nvPr/>
        </p:nvSpPr>
        <p:spPr>
          <a:xfrm>
            <a:off x="4499992" y="1330896"/>
            <a:ext cx="2921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solidFill>
                  <a:srgbClr val="FF0000"/>
                </a:solidFill>
              </a:rPr>
              <a:t>Dockerfile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</a:rPr>
              <a:t>이 저장된 폴더로 이동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BCA261-90D7-4E89-9433-388E9001E926}"/>
              </a:ext>
            </a:extLst>
          </p:cNvPr>
          <p:cNvSpPr txBox="1"/>
          <p:nvPr/>
        </p:nvSpPr>
        <p:spPr>
          <a:xfrm>
            <a:off x="4932040" y="1784012"/>
            <a:ext cx="33380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현재 폴더 </a:t>
            </a:r>
            <a:r>
              <a:rPr lang="en-US" altLang="ko-KR" sz="1400" b="1" dirty="0">
                <a:solidFill>
                  <a:srgbClr val="FF0000"/>
                </a:solidFill>
              </a:rPr>
              <a:t>(.) </a:t>
            </a:r>
            <a:r>
              <a:rPr lang="ko-KR" altLang="en-US" sz="1400" b="1" dirty="0">
                <a:solidFill>
                  <a:srgbClr val="FF0000"/>
                </a:solidFill>
              </a:rPr>
              <a:t>에 저장된 </a:t>
            </a:r>
            <a:r>
              <a:rPr lang="en-US" altLang="ko-KR" sz="1400" b="1" dirty="0" err="1">
                <a:solidFill>
                  <a:srgbClr val="FF0000"/>
                </a:solidFill>
              </a:rPr>
              <a:t>Dockerfile</a:t>
            </a:r>
            <a:r>
              <a:rPr lang="ko-KR" altLang="en-US" sz="1400" b="1" dirty="0">
                <a:solidFill>
                  <a:srgbClr val="FF0000"/>
                </a:solidFill>
              </a:rPr>
              <a:t>이용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400" b="1" dirty="0">
                <a:solidFill>
                  <a:srgbClr val="FF0000"/>
                </a:solidFill>
              </a:rPr>
              <a:t>이미지 생성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400" b="1" dirty="0">
                <a:solidFill>
                  <a:srgbClr val="FF0000"/>
                </a:solidFill>
              </a:rPr>
              <a:t>이미지의 이름은 </a:t>
            </a:r>
            <a:r>
              <a:rPr lang="en-US" altLang="ko-KR" sz="1400" b="1" dirty="0">
                <a:solidFill>
                  <a:srgbClr val="FF0000"/>
                </a:solidFill>
              </a:rPr>
              <a:t>test </a:t>
            </a:r>
            <a:r>
              <a:rPr lang="ko-KR" altLang="en-US" sz="1400" b="1" dirty="0">
                <a:solidFill>
                  <a:srgbClr val="FF0000"/>
                </a:solidFill>
              </a:rPr>
              <a:t>로 함</a:t>
            </a:r>
          </a:p>
        </p:txBody>
      </p:sp>
    </p:spTree>
    <p:extLst>
      <p:ext uri="{BB962C8B-B14F-4D97-AF65-F5344CB8AC3E}">
        <p14:creationId xmlns:p14="http://schemas.microsoft.com/office/powerpoint/2010/main" val="3469324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8D3F53-37C8-4BD4-B8A5-B264BC999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LABEL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F899A1-DA54-4031-A24C-D7CCE2131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7209"/>
            <a:ext cx="9144000" cy="577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191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28B092-1F87-4352-A339-E661E39DF779}"/>
              </a:ext>
            </a:extLst>
          </p:cNvPr>
          <p:cNvSpPr txBox="1"/>
          <p:nvPr/>
        </p:nvSpPr>
        <p:spPr>
          <a:xfrm>
            <a:off x="1907704" y="4941168"/>
            <a:ext cx="37224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장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Docker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이미지</a:t>
            </a:r>
          </a:p>
        </p:txBody>
      </p:sp>
    </p:spTree>
    <p:extLst>
      <p:ext uri="{BB962C8B-B14F-4D97-AF65-F5344CB8AC3E}">
        <p14:creationId xmlns:p14="http://schemas.microsoft.com/office/powerpoint/2010/main" val="69183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07EBD4-0729-4B2F-9E5F-BE9CFC7B3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RUN (1)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256729-E08E-48B7-AEB2-33C7C8452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98" y="894293"/>
            <a:ext cx="8609133" cy="518483"/>
          </a:xfrm>
        </p:spPr>
        <p:txBody>
          <a:bodyPr/>
          <a:lstStyle/>
          <a:p>
            <a:r>
              <a:rPr lang="ko-KR" altLang="en-US" dirty="0"/>
              <a:t>환경 구축을 위한 패키지 설치 명령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55801D-C242-4835-B362-6A67035B9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9" y="1709383"/>
            <a:ext cx="9144000" cy="451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236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07EBD4-0729-4B2F-9E5F-BE9CFC7B3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RUN (2)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256729-E08E-48B7-AEB2-33C7C8452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98" y="894293"/>
            <a:ext cx="8609133" cy="1310571"/>
          </a:xfrm>
        </p:spPr>
        <p:txBody>
          <a:bodyPr/>
          <a:lstStyle/>
          <a:p>
            <a:r>
              <a:rPr lang="en-US" altLang="ko-KR" dirty="0" err="1"/>
              <a:t>nginx</a:t>
            </a:r>
            <a:r>
              <a:rPr lang="en-US" altLang="ko-KR" dirty="0"/>
              <a:t> </a:t>
            </a:r>
            <a:r>
              <a:rPr lang="ko-KR" altLang="en-US" dirty="0"/>
              <a:t>이미지</a:t>
            </a:r>
            <a:endParaRPr lang="en-US" altLang="ko-KR" dirty="0"/>
          </a:p>
          <a:p>
            <a:pPr lvl="1"/>
            <a:r>
              <a:rPr lang="en-US" altLang="ko-KR" dirty="0" err="1"/>
              <a:t>nginx</a:t>
            </a:r>
            <a:r>
              <a:rPr lang="en-US" altLang="ko-KR" dirty="0"/>
              <a:t> </a:t>
            </a:r>
            <a:r>
              <a:rPr lang="ko-KR" altLang="en-US" dirty="0"/>
              <a:t>가 설치된 이미지</a:t>
            </a:r>
            <a:endParaRPr lang="en-US" altLang="ko-KR" dirty="0"/>
          </a:p>
          <a:p>
            <a:pPr lvl="1"/>
            <a:r>
              <a:rPr lang="en-US" altLang="ko-KR" dirty="0"/>
              <a:t>https://hub.docker.com/_/nginx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E9BE91-32C9-48A8-8FF5-CC185BDE2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132856"/>
            <a:ext cx="5652120" cy="393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0689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8166F-4BC2-4AF4-8772-415659CE1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RUN (3)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880EBB-6262-4277-9837-B5859D379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C:\ai\docker\workspace\dockerfile2 </a:t>
            </a:r>
            <a:r>
              <a:rPr lang="ko-KR" altLang="en-US" dirty="0"/>
              <a:t>폴더 생성</a:t>
            </a:r>
          </a:p>
          <a:p>
            <a:r>
              <a:rPr lang="ko-KR" altLang="en-US" dirty="0" err="1"/>
              <a:t>에디트</a:t>
            </a:r>
            <a:r>
              <a:rPr lang="ko-KR" altLang="en-US" dirty="0"/>
              <a:t> 플러스에서 다음의 파일 작성하고 </a:t>
            </a:r>
            <a:r>
              <a:rPr lang="en-US" altLang="ko-KR" dirty="0"/>
              <a:t>C:\ai\docker\workspace\dockerfile2 </a:t>
            </a:r>
            <a:r>
              <a:rPr lang="ko-KR" altLang="en-US" dirty="0"/>
              <a:t>폴더 에 </a:t>
            </a:r>
            <a:r>
              <a:rPr lang="en-US" altLang="ko-KR" dirty="0" err="1"/>
              <a:t>Dockerfile</a:t>
            </a:r>
            <a:r>
              <a:rPr lang="en-US" altLang="ko-KR" dirty="0"/>
              <a:t> </a:t>
            </a:r>
            <a:r>
              <a:rPr lang="ko-KR" altLang="en-US" dirty="0"/>
              <a:t>파일명으로 저장</a:t>
            </a:r>
          </a:p>
          <a:p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6292917-D8F3-4BB9-8195-9AF902EE5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" y="2132856"/>
            <a:ext cx="9144000" cy="3964237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9BDAD840-4F5B-41B4-BCEE-56F5C393B496}"/>
              </a:ext>
            </a:extLst>
          </p:cNvPr>
          <p:cNvSpPr/>
          <p:nvPr/>
        </p:nvSpPr>
        <p:spPr>
          <a:xfrm>
            <a:off x="107504" y="3068960"/>
            <a:ext cx="8280920" cy="26642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19E6E0-5743-4EA3-BB42-47103AE19673}"/>
              </a:ext>
            </a:extLst>
          </p:cNvPr>
          <p:cNvSpPr txBox="1"/>
          <p:nvPr/>
        </p:nvSpPr>
        <p:spPr>
          <a:xfrm>
            <a:off x="3419872" y="5774940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추가된 내용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D9BAC4-D63F-46D5-A9E8-E177E91C8084}"/>
              </a:ext>
            </a:extLst>
          </p:cNvPr>
          <p:cNvSpPr txBox="1"/>
          <p:nvPr/>
        </p:nvSpPr>
        <p:spPr>
          <a:xfrm>
            <a:off x="2843808" y="2685944"/>
            <a:ext cx="3003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기존 </a:t>
            </a:r>
            <a:r>
              <a:rPr lang="en-US" altLang="ko-KR" sz="1400" b="1" dirty="0">
                <a:solidFill>
                  <a:srgbClr val="FF0000"/>
                </a:solidFill>
              </a:rPr>
              <a:t>dockerfile1 </a:t>
            </a:r>
            <a:r>
              <a:rPr lang="ko-KR" altLang="en-US" sz="1400" b="1" dirty="0">
                <a:solidFill>
                  <a:srgbClr val="FF0000"/>
                </a:solidFill>
              </a:rPr>
              <a:t>에서 작성한 내용</a:t>
            </a:r>
          </a:p>
        </p:txBody>
      </p:sp>
    </p:spTree>
    <p:extLst>
      <p:ext uri="{BB962C8B-B14F-4D97-AF65-F5344CB8AC3E}">
        <p14:creationId xmlns:p14="http://schemas.microsoft.com/office/powerpoint/2010/main" val="2192833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90AA993B-B095-4570-A64F-62ADC19A0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340768"/>
            <a:ext cx="4578905" cy="264262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E88166F-4BC2-4AF4-8772-415659CE1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RUN (4)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3A4524-AC44-47C7-B56E-6F96EDFE561B}"/>
              </a:ext>
            </a:extLst>
          </p:cNvPr>
          <p:cNvSpPr/>
          <p:nvPr/>
        </p:nvSpPr>
        <p:spPr>
          <a:xfrm>
            <a:off x="592001" y="3281939"/>
            <a:ext cx="2376264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6674F9-B926-4B32-9883-8BF441A0B1DA}"/>
              </a:ext>
            </a:extLst>
          </p:cNvPr>
          <p:cNvSpPr/>
          <p:nvPr/>
        </p:nvSpPr>
        <p:spPr>
          <a:xfrm>
            <a:off x="1134482" y="1391102"/>
            <a:ext cx="244827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012534-A850-4128-AB09-F2068B712BB4}"/>
              </a:ext>
            </a:extLst>
          </p:cNvPr>
          <p:cNvSpPr/>
          <p:nvPr/>
        </p:nvSpPr>
        <p:spPr>
          <a:xfrm>
            <a:off x="2672483" y="3741183"/>
            <a:ext cx="1187346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6B7351-5647-44D1-B675-4D77B336C11C}"/>
              </a:ext>
            </a:extLst>
          </p:cNvPr>
          <p:cNvSpPr/>
          <p:nvPr/>
        </p:nvSpPr>
        <p:spPr>
          <a:xfrm>
            <a:off x="3886735" y="3713987"/>
            <a:ext cx="566404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162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BB939EF-5C44-40E6-B3AB-32B330D0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RUN (5)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E46C18A-6601-49E0-AAF9-96709C5C9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24" y="1928176"/>
            <a:ext cx="7821784" cy="475283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0FDB36F-2D76-4AE4-A2CE-269B80853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4704"/>
            <a:ext cx="8100392" cy="151566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65ABB9-80C3-44BC-BAAB-71C73FE18CD0}"/>
              </a:ext>
            </a:extLst>
          </p:cNvPr>
          <p:cNvSpPr/>
          <p:nvPr/>
        </p:nvSpPr>
        <p:spPr>
          <a:xfrm>
            <a:off x="1403648" y="1412776"/>
            <a:ext cx="3096344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7CEAA6-FFC5-4681-A265-A098A8F1E36E}"/>
              </a:ext>
            </a:extLst>
          </p:cNvPr>
          <p:cNvSpPr/>
          <p:nvPr/>
        </p:nvSpPr>
        <p:spPr>
          <a:xfrm>
            <a:off x="2785344" y="2219706"/>
            <a:ext cx="2794768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18AAD6-75FB-4D81-B2A0-92131866E60E}"/>
              </a:ext>
            </a:extLst>
          </p:cNvPr>
          <p:cNvSpPr txBox="1"/>
          <p:nvPr/>
        </p:nvSpPr>
        <p:spPr>
          <a:xfrm>
            <a:off x="4819039" y="1292903"/>
            <a:ext cx="2921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solidFill>
                  <a:srgbClr val="FF0000"/>
                </a:solidFill>
              </a:rPr>
              <a:t>Dockerfile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</a:rPr>
              <a:t>이 저장된 폴더로 이동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1BC659-571D-4A07-AC41-6B3658753B84}"/>
              </a:ext>
            </a:extLst>
          </p:cNvPr>
          <p:cNvSpPr txBox="1"/>
          <p:nvPr/>
        </p:nvSpPr>
        <p:spPr>
          <a:xfrm>
            <a:off x="5759170" y="2021653"/>
            <a:ext cx="34115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현재 폴더 </a:t>
            </a:r>
            <a:r>
              <a:rPr lang="en-US" altLang="ko-KR" sz="1400" b="1" dirty="0">
                <a:solidFill>
                  <a:srgbClr val="FF0000"/>
                </a:solidFill>
              </a:rPr>
              <a:t>(.) </a:t>
            </a:r>
            <a:r>
              <a:rPr lang="ko-KR" altLang="en-US" sz="1400" b="1" dirty="0">
                <a:solidFill>
                  <a:srgbClr val="FF0000"/>
                </a:solidFill>
              </a:rPr>
              <a:t>에 저장된 </a:t>
            </a:r>
            <a:r>
              <a:rPr lang="en-US" altLang="ko-KR" sz="1400" b="1" dirty="0" err="1">
                <a:solidFill>
                  <a:srgbClr val="FF0000"/>
                </a:solidFill>
              </a:rPr>
              <a:t>Dockerfile</a:t>
            </a:r>
            <a:r>
              <a:rPr lang="ko-KR" altLang="en-US" sz="1400" b="1" dirty="0">
                <a:solidFill>
                  <a:srgbClr val="FF0000"/>
                </a:solidFill>
              </a:rPr>
              <a:t>이용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400" b="1" dirty="0">
                <a:solidFill>
                  <a:srgbClr val="FF0000"/>
                </a:solidFill>
              </a:rPr>
              <a:t>이미지 생성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400" b="1" dirty="0">
                <a:solidFill>
                  <a:srgbClr val="FF0000"/>
                </a:solidFill>
              </a:rPr>
              <a:t>이미지의 이름은 </a:t>
            </a:r>
            <a:r>
              <a:rPr lang="en-US" altLang="ko-KR" sz="1400" b="1" dirty="0">
                <a:solidFill>
                  <a:srgbClr val="FF0000"/>
                </a:solidFill>
              </a:rPr>
              <a:t>nginx_image1 </a:t>
            </a:r>
            <a:r>
              <a:rPr lang="ko-KR" altLang="en-US" sz="1400" b="1" dirty="0">
                <a:solidFill>
                  <a:srgbClr val="FF0000"/>
                </a:solidFill>
              </a:rPr>
              <a:t>으로 함</a:t>
            </a:r>
          </a:p>
        </p:txBody>
      </p:sp>
    </p:spTree>
    <p:extLst>
      <p:ext uri="{BB962C8B-B14F-4D97-AF65-F5344CB8AC3E}">
        <p14:creationId xmlns:p14="http://schemas.microsoft.com/office/powerpoint/2010/main" val="9377163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6B05CD-42C0-4941-AD15-6009E8BBE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RUN (6)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715772-7616-42D3-A8CA-375A60241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3707202"/>
            <a:ext cx="6910493" cy="24480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DBDC8C-9FBA-4669-A91D-86F0F612E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3052"/>
            <a:ext cx="9144000" cy="151711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80F25A1-07C5-4135-A9CA-87C0C1EB97C0}"/>
              </a:ext>
            </a:extLst>
          </p:cNvPr>
          <p:cNvSpPr/>
          <p:nvPr/>
        </p:nvSpPr>
        <p:spPr>
          <a:xfrm>
            <a:off x="2917583" y="1273477"/>
            <a:ext cx="5590964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C48CC4-EF3B-491E-8831-962FCAE40C21}"/>
              </a:ext>
            </a:extLst>
          </p:cNvPr>
          <p:cNvSpPr txBox="1"/>
          <p:nvPr/>
        </p:nvSpPr>
        <p:spPr>
          <a:xfrm>
            <a:off x="3707904" y="1964563"/>
            <a:ext cx="468429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nginx_image1 </a:t>
            </a:r>
            <a:r>
              <a:rPr lang="ko-KR" altLang="en-US" sz="1400" b="1" dirty="0">
                <a:solidFill>
                  <a:srgbClr val="FF0000"/>
                </a:solidFill>
              </a:rPr>
              <a:t>이미지를 이용해서 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nginx_container1 </a:t>
            </a:r>
            <a:r>
              <a:rPr lang="ko-KR" altLang="en-US" sz="1400" b="1" dirty="0">
                <a:solidFill>
                  <a:srgbClr val="FF0000"/>
                </a:solidFill>
              </a:rPr>
              <a:t>생성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400" b="1" dirty="0">
                <a:solidFill>
                  <a:srgbClr val="FF0000"/>
                </a:solidFill>
              </a:rPr>
              <a:t>컨테이너는 눈에 보이지 않는 백그라운드로 실행 </a:t>
            </a:r>
            <a:r>
              <a:rPr lang="en-US" altLang="ko-KR" sz="1400" b="1" dirty="0">
                <a:solidFill>
                  <a:srgbClr val="FF0000"/>
                </a:solidFill>
              </a:rPr>
              <a:t>(-d)</a:t>
            </a:r>
          </a:p>
          <a:p>
            <a:r>
              <a:rPr lang="ko-KR" altLang="en-US" sz="1400" b="1" dirty="0" err="1">
                <a:solidFill>
                  <a:srgbClr val="FF0000"/>
                </a:solidFill>
              </a:rPr>
              <a:t>웹브라우저에서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8080 </a:t>
            </a:r>
            <a:r>
              <a:rPr lang="ko-KR" altLang="en-US" sz="1400" b="1" dirty="0">
                <a:solidFill>
                  <a:srgbClr val="FF0000"/>
                </a:solidFill>
              </a:rPr>
              <a:t>포트를 입력하면 컨테이너 내부의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80 </a:t>
            </a:r>
            <a:r>
              <a:rPr lang="ko-KR" altLang="en-US" sz="1400" b="1" dirty="0">
                <a:solidFill>
                  <a:srgbClr val="FF0000"/>
                </a:solidFill>
              </a:rPr>
              <a:t>포트가 </a:t>
            </a:r>
            <a:r>
              <a:rPr lang="ko-KR" altLang="en-US" sz="1400" b="1" dirty="0" err="1">
                <a:solidFill>
                  <a:srgbClr val="FF0000"/>
                </a:solidFill>
              </a:rPr>
              <a:t>실행되서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 err="1">
                <a:solidFill>
                  <a:srgbClr val="FF0000"/>
                </a:solidFill>
              </a:rPr>
              <a:t>nginx</a:t>
            </a:r>
            <a:r>
              <a:rPr lang="ko-KR" altLang="en-US" sz="1400" b="1" dirty="0">
                <a:solidFill>
                  <a:srgbClr val="FF0000"/>
                </a:solidFill>
              </a:rPr>
              <a:t>가 실행됨 </a:t>
            </a:r>
            <a:r>
              <a:rPr lang="en-US" altLang="ko-KR" sz="1400" b="1" dirty="0">
                <a:solidFill>
                  <a:srgbClr val="FF0000"/>
                </a:solidFill>
              </a:rPr>
              <a:t>(-p 8080:80)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74A9733-6AE7-4C0C-9C0E-2E0270AF9EEB}"/>
              </a:ext>
            </a:extLst>
          </p:cNvPr>
          <p:cNvSpPr/>
          <p:nvPr/>
        </p:nvSpPr>
        <p:spPr>
          <a:xfrm>
            <a:off x="1259632" y="3933056"/>
            <a:ext cx="3240360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F64C6A-1426-4B9B-ACD1-A68AE2C304F7}"/>
              </a:ext>
            </a:extLst>
          </p:cNvPr>
          <p:cNvSpPr txBox="1"/>
          <p:nvPr/>
        </p:nvSpPr>
        <p:spPr>
          <a:xfrm>
            <a:off x="5397816" y="4346463"/>
            <a:ext cx="34226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solidFill>
                  <a:srgbClr val="FF0000"/>
                </a:solidFill>
              </a:rPr>
              <a:t>웹브라우저에서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hlinkClick r:id="rId4"/>
              </a:rPr>
              <a:t>http://localhost:8080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</a:rPr>
              <a:t>입력하면 </a:t>
            </a:r>
            <a:r>
              <a:rPr lang="en-US" altLang="ko-KR" sz="1400" b="1" dirty="0">
                <a:solidFill>
                  <a:srgbClr val="FF0000"/>
                </a:solidFill>
              </a:rPr>
              <a:t>container </a:t>
            </a:r>
            <a:r>
              <a:rPr lang="ko-KR" altLang="en-US" sz="1400" b="1" dirty="0">
                <a:solidFill>
                  <a:srgbClr val="FF0000"/>
                </a:solidFill>
              </a:rPr>
              <a:t>안의 </a:t>
            </a:r>
            <a:r>
              <a:rPr lang="en-US" altLang="ko-KR" sz="1400" b="1" dirty="0">
                <a:solidFill>
                  <a:srgbClr val="FF0000"/>
                </a:solidFill>
              </a:rPr>
              <a:t>80 </a:t>
            </a:r>
            <a:r>
              <a:rPr lang="ko-KR" altLang="en-US" sz="1400" b="1" dirty="0">
                <a:solidFill>
                  <a:srgbClr val="FF0000"/>
                </a:solidFill>
              </a:rPr>
              <a:t>포트가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400" b="1" dirty="0" err="1">
                <a:solidFill>
                  <a:srgbClr val="FF0000"/>
                </a:solidFill>
              </a:rPr>
              <a:t>실행되서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 err="1">
                <a:solidFill>
                  <a:srgbClr val="FF0000"/>
                </a:solidFill>
              </a:rPr>
              <a:t>nginx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</a:rPr>
              <a:t>가 다음과 같이 실행됨</a:t>
            </a:r>
          </a:p>
        </p:txBody>
      </p:sp>
    </p:spTree>
    <p:extLst>
      <p:ext uri="{BB962C8B-B14F-4D97-AF65-F5344CB8AC3E}">
        <p14:creationId xmlns:p14="http://schemas.microsoft.com/office/powerpoint/2010/main" val="6315881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68549B2-96E2-48CA-B785-A4A502A18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7322"/>
            <a:ext cx="9144000" cy="326335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F1DF3C-2E6B-4C0C-BAE2-304D3E04D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RUN (6)</a:t>
            </a:r>
            <a:endParaRPr lang="ko-KR" altLang="en-US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D341B413-DBF7-4B05-97D9-C3436DC39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nginx_container1</a:t>
            </a:r>
            <a:r>
              <a:rPr lang="ko-KR" altLang="en-US" dirty="0"/>
              <a:t>에 접속해서 </a:t>
            </a:r>
            <a:r>
              <a:rPr lang="en-US" altLang="ko-KR" dirty="0"/>
              <a:t>RUN </a:t>
            </a:r>
            <a:r>
              <a:rPr lang="ko-KR" altLang="en-US" dirty="0"/>
              <a:t>명령으로 설치한 </a:t>
            </a:r>
            <a:r>
              <a:rPr lang="ko-KR" altLang="en-US" dirty="0" err="1"/>
              <a:t>파이썬과</a:t>
            </a:r>
            <a:r>
              <a:rPr lang="ko-KR" altLang="en-US" dirty="0"/>
              <a:t> 폴더가 생성 되었나 확인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4E79E4-ABC7-424A-8A29-930EB2A7D880}"/>
              </a:ext>
            </a:extLst>
          </p:cNvPr>
          <p:cNvSpPr/>
          <p:nvPr/>
        </p:nvSpPr>
        <p:spPr>
          <a:xfrm>
            <a:off x="3707903" y="2204864"/>
            <a:ext cx="4800643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3CFD2C-6CFA-4376-B62F-F1296CE9DDAC}"/>
              </a:ext>
            </a:extLst>
          </p:cNvPr>
          <p:cNvSpPr txBox="1"/>
          <p:nvPr/>
        </p:nvSpPr>
        <p:spPr>
          <a:xfrm>
            <a:off x="2627784" y="2745310"/>
            <a:ext cx="2270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solidFill>
                  <a:srgbClr val="FF0000"/>
                </a:solidFill>
              </a:rPr>
              <a:t>파이썬이</a:t>
            </a:r>
            <a:r>
              <a:rPr lang="ko-KR" altLang="en-US" sz="1400" b="1" dirty="0">
                <a:solidFill>
                  <a:srgbClr val="FF0000"/>
                </a:solidFill>
              </a:rPr>
              <a:t> 설치 되었음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31DBA7-1BE4-4DF6-962F-E9353CA5283B}"/>
              </a:ext>
            </a:extLst>
          </p:cNvPr>
          <p:cNvSpPr txBox="1"/>
          <p:nvPr/>
        </p:nvSpPr>
        <p:spPr>
          <a:xfrm>
            <a:off x="3995936" y="3802228"/>
            <a:ext cx="4176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rgbClr val="FF0000"/>
                </a:solidFill>
              </a:rPr>
              <a:t>hello_flask</a:t>
            </a:r>
            <a:r>
              <a:rPr lang="ko-KR" altLang="en-US" sz="1400" b="1" dirty="0">
                <a:solidFill>
                  <a:srgbClr val="FF0000"/>
                </a:solidFill>
              </a:rPr>
              <a:t> 폴더가 생성 되었음</a:t>
            </a:r>
          </a:p>
        </p:txBody>
      </p:sp>
    </p:spTree>
    <p:extLst>
      <p:ext uri="{BB962C8B-B14F-4D97-AF65-F5344CB8AC3E}">
        <p14:creationId xmlns:p14="http://schemas.microsoft.com/office/powerpoint/2010/main" val="7157833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89E4D8-1024-4A8C-981B-D0F0E0594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COPY (1)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A648258-E4B1-427E-A746-AE7BD5525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600" dirty="0"/>
              <a:t>컴퓨터 안의 파일을 </a:t>
            </a:r>
            <a:r>
              <a:rPr lang="en-US" altLang="ko-KR" sz="1600" dirty="0"/>
              <a:t>Docker Container </a:t>
            </a:r>
            <a:r>
              <a:rPr lang="ko-KR" altLang="en-US" sz="1600" dirty="0"/>
              <a:t>안의 폴더에 복사</a:t>
            </a:r>
            <a:endParaRPr lang="en-US" altLang="ko-KR" sz="1600" dirty="0"/>
          </a:p>
          <a:p>
            <a:r>
              <a:rPr lang="en-US" altLang="ko-KR" sz="1600" dirty="0"/>
              <a:t>Docker Container</a:t>
            </a:r>
            <a:r>
              <a:rPr lang="ko-KR" altLang="en-US" sz="1600" dirty="0"/>
              <a:t>는 가상이기는 하지만 다른 컴퓨터 이므로 컴퓨터 안의 파일을 </a:t>
            </a:r>
            <a:r>
              <a:rPr lang="en-US" altLang="ko-KR" sz="1600" dirty="0"/>
              <a:t>Docker </a:t>
            </a:r>
            <a:r>
              <a:rPr lang="ko-KR" altLang="en-US" sz="1600" dirty="0"/>
              <a:t>컨테이너에서 사용하기 위해서는 </a:t>
            </a:r>
            <a:r>
              <a:rPr lang="en-US" altLang="ko-KR" sz="1600" dirty="0"/>
              <a:t>COPY </a:t>
            </a:r>
            <a:r>
              <a:rPr lang="ko-KR" altLang="en-US" sz="1600" dirty="0"/>
              <a:t>명령을 이용해서 </a:t>
            </a:r>
            <a:r>
              <a:rPr lang="en-US" altLang="ko-KR" sz="1600" dirty="0"/>
              <a:t>Docker Container</a:t>
            </a:r>
            <a:r>
              <a:rPr lang="ko-KR" altLang="en-US" sz="1600" dirty="0"/>
              <a:t>로 </a:t>
            </a:r>
            <a:r>
              <a:rPr lang="ko-KR" altLang="en-US" sz="1600" dirty="0" err="1"/>
              <a:t>복사해야함</a:t>
            </a:r>
            <a:endParaRPr lang="en-US" altLang="ko-KR" sz="1600" dirty="0"/>
          </a:p>
          <a:p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33CECF3-C1AF-437A-B8BD-101D605B7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6527"/>
            <a:ext cx="8229600" cy="398140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453810-173C-44DF-80F0-2FDD568FC27E}"/>
              </a:ext>
            </a:extLst>
          </p:cNvPr>
          <p:cNvSpPr/>
          <p:nvPr/>
        </p:nvSpPr>
        <p:spPr>
          <a:xfrm>
            <a:off x="35496" y="5603667"/>
            <a:ext cx="8806285" cy="720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97131A-05CB-4222-8A3C-25FD3F285924}"/>
              </a:ext>
            </a:extLst>
          </p:cNvPr>
          <p:cNvSpPr txBox="1"/>
          <p:nvPr/>
        </p:nvSpPr>
        <p:spPr>
          <a:xfrm>
            <a:off x="3503858" y="6063549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추가된 내용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ED1420-6FA6-44F2-97E7-B63EF4182B0E}"/>
              </a:ext>
            </a:extLst>
          </p:cNvPr>
          <p:cNvSpPr txBox="1"/>
          <p:nvPr/>
        </p:nvSpPr>
        <p:spPr>
          <a:xfrm>
            <a:off x="4211960" y="3687201"/>
            <a:ext cx="3003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기존 </a:t>
            </a:r>
            <a:r>
              <a:rPr lang="en-US" altLang="ko-KR" sz="1400" b="1" dirty="0">
                <a:solidFill>
                  <a:srgbClr val="FF0000"/>
                </a:solidFill>
              </a:rPr>
              <a:t>dockerfile2 </a:t>
            </a:r>
            <a:r>
              <a:rPr lang="ko-KR" altLang="en-US" sz="1400" b="1" dirty="0">
                <a:solidFill>
                  <a:srgbClr val="FF0000"/>
                </a:solidFill>
              </a:rPr>
              <a:t>에서 작성한 내용</a:t>
            </a:r>
          </a:p>
        </p:txBody>
      </p:sp>
    </p:spTree>
    <p:extLst>
      <p:ext uri="{BB962C8B-B14F-4D97-AF65-F5344CB8AC3E}">
        <p14:creationId xmlns:p14="http://schemas.microsoft.com/office/powerpoint/2010/main" val="24583082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F61C7F2-4311-4CA5-B646-A6A508EDE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COPY (2)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F737F2F-14EA-44D5-B0C9-4EE97082D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c:\ai\docker\workspace\dockerfile3 </a:t>
            </a:r>
            <a:r>
              <a:rPr lang="ko-KR" altLang="en-US" dirty="0"/>
              <a:t>폴더를 생성하고 </a:t>
            </a:r>
            <a:r>
              <a:rPr lang="en-US" altLang="ko-KR" dirty="0" err="1"/>
              <a:t>Dockerfile</a:t>
            </a:r>
            <a:r>
              <a:rPr lang="en-US" altLang="ko-KR" dirty="0"/>
              <a:t> </a:t>
            </a:r>
            <a:r>
              <a:rPr lang="ko-KR" altLang="en-US" dirty="0"/>
              <a:t>파일명으로 저장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5A6C83-94BA-4A55-91B3-70D2C7919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84784"/>
            <a:ext cx="6588224" cy="380226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9A96D1A-59B6-4F02-94A2-23FA877EE21A}"/>
              </a:ext>
            </a:extLst>
          </p:cNvPr>
          <p:cNvSpPr/>
          <p:nvPr/>
        </p:nvSpPr>
        <p:spPr>
          <a:xfrm>
            <a:off x="683568" y="4394026"/>
            <a:ext cx="2376264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335F9B-BFB4-43BA-961C-69E6E9D68C07}"/>
              </a:ext>
            </a:extLst>
          </p:cNvPr>
          <p:cNvSpPr/>
          <p:nvPr/>
        </p:nvSpPr>
        <p:spPr>
          <a:xfrm>
            <a:off x="1305806" y="1726991"/>
            <a:ext cx="3842257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FA13229-6B1C-4185-B7A0-431576C34B6B}"/>
              </a:ext>
            </a:extLst>
          </p:cNvPr>
          <p:cNvSpPr/>
          <p:nvPr/>
        </p:nvSpPr>
        <p:spPr>
          <a:xfrm>
            <a:off x="3635896" y="4928399"/>
            <a:ext cx="2448271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7486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F61C7F2-4311-4CA5-B646-A6A508EDE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COPY (3)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F737F2F-14EA-44D5-B0C9-4EE97082D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dirty="0">
                <a:hlinkClick r:id="rId2"/>
              </a:rPr>
              <a:t>https://drive.google.com/drive/folders/13IxzZIkyjhefEUPF-QmfittmgakkY6XO?usp=sharing</a:t>
            </a:r>
            <a:r>
              <a:rPr lang="en-US" altLang="ko-KR" sz="1800" dirty="0"/>
              <a:t> </a:t>
            </a:r>
            <a:r>
              <a:rPr lang="ko-KR" altLang="en-US" sz="1800" dirty="0"/>
              <a:t>에서 </a:t>
            </a:r>
            <a:r>
              <a:rPr lang="en-US" altLang="ko-KR" sz="1800" dirty="0" err="1"/>
              <a:t>hello_flask</a:t>
            </a:r>
            <a:r>
              <a:rPr lang="en-US" altLang="ko-KR" sz="1800" dirty="0"/>
              <a:t> </a:t>
            </a:r>
            <a:r>
              <a:rPr lang="ko-KR" altLang="en-US" sz="1800" dirty="0"/>
              <a:t>폴더를 다운로드 받은 후 여기에 압축풀기로 압축 해제 </a:t>
            </a:r>
            <a:r>
              <a:rPr lang="ko-KR" altLang="en-US" dirty="0"/>
              <a:t>압축해제한 </a:t>
            </a:r>
            <a:r>
              <a:rPr lang="en-US" altLang="ko-KR" dirty="0" err="1"/>
              <a:t>hello_flask</a:t>
            </a:r>
            <a:r>
              <a:rPr lang="en-US" altLang="ko-KR" dirty="0"/>
              <a:t> </a:t>
            </a:r>
            <a:r>
              <a:rPr lang="ko-KR" altLang="en-US" dirty="0"/>
              <a:t>폴더를 </a:t>
            </a:r>
            <a:r>
              <a:rPr lang="en-US" altLang="ko-KR" dirty="0"/>
              <a:t>c:\ai\docker\workspace\dockerfile3 </a:t>
            </a:r>
            <a:r>
              <a:rPr lang="ko-KR" altLang="en-US" dirty="0"/>
              <a:t>로 복사</a:t>
            </a:r>
            <a:endParaRPr lang="en-US" altLang="ko-KR" sz="1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1BC6DF-0726-4DDD-ADCF-0222A6C4A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420888"/>
            <a:ext cx="5593052" cy="394440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58359D-66AE-4E58-8A0C-6696F8FE515B}"/>
              </a:ext>
            </a:extLst>
          </p:cNvPr>
          <p:cNvSpPr/>
          <p:nvPr/>
        </p:nvSpPr>
        <p:spPr>
          <a:xfrm>
            <a:off x="1403649" y="4005064"/>
            <a:ext cx="1656184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797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7E79D6-D7B8-4563-890D-6FAC98EA4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Docker Image</a:t>
            </a:r>
            <a:endParaRPr lang="ko-KR" alt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0594D7A8-BC7F-40A9-AC6A-ED805343B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가상의 컴퓨터 </a:t>
            </a:r>
            <a:r>
              <a:rPr lang="en-US" altLang="ko-KR" dirty="0"/>
              <a:t>(</a:t>
            </a:r>
            <a:r>
              <a:rPr lang="ko-KR" altLang="en-US" dirty="0"/>
              <a:t>컨테이너</a:t>
            </a:r>
            <a:r>
              <a:rPr lang="en-US" altLang="ko-KR" dirty="0"/>
              <a:t>) </a:t>
            </a:r>
            <a:r>
              <a:rPr lang="ko-KR" altLang="en-US" dirty="0"/>
              <a:t>를 만들기 위한 설정이 있는 파일</a:t>
            </a:r>
            <a:endParaRPr lang="en-US" altLang="ko-KR" dirty="0"/>
          </a:p>
          <a:p>
            <a:r>
              <a:rPr lang="ko-KR" altLang="en-US" dirty="0"/>
              <a:t>여러 이미지들을 쌓아서 원하는 이미지를 만드는 것이 일반적임</a:t>
            </a:r>
            <a:endParaRPr lang="en-US" altLang="ko-KR" dirty="0"/>
          </a:p>
          <a:p>
            <a:pPr lvl="1"/>
            <a:r>
              <a:rPr lang="en-US" altLang="ko-KR" dirty="0"/>
              <a:t>ubuntu </a:t>
            </a:r>
            <a:r>
              <a:rPr lang="ko-KR" altLang="en-US" dirty="0"/>
              <a:t>이미지에 </a:t>
            </a:r>
            <a:r>
              <a:rPr lang="en-US" altLang="ko-KR" dirty="0" err="1"/>
              <a:t>nginx</a:t>
            </a:r>
            <a:r>
              <a:rPr lang="en-US" altLang="ko-KR" dirty="0"/>
              <a:t> </a:t>
            </a:r>
            <a:r>
              <a:rPr lang="ko-KR" altLang="en-US" dirty="0"/>
              <a:t>이미지를 얹어서 웹서버 이미지를 </a:t>
            </a:r>
            <a:r>
              <a:rPr lang="ko-KR" altLang="en-US" dirty="0" err="1"/>
              <a:t>만듬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58348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1DCB05-2B3A-48E4-9D29-1AF6A2A50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COPY (4)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01E45A-79F2-4B1F-A20D-5EEF866F9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47" y="908720"/>
            <a:ext cx="8100392" cy="512794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467EFCC-BDFE-45F2-97CE-D9CD7BB6BBD9}"/>
              </a:ext>
            </a:extLst>
          </p:cNvPr>
          <p:cNvSpPr/>
          <p:nvPr/>
        </p:nvSpPr>
        <p:spPr>
          <a:xfrm>
            <a:off x="2631880" y="1132165"/>
            <a:ext cx="3096344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704F629-0167-484C-BB05-82CC44D60482}"/>
              </a:ext>
            </a:extLst>
          </p:cNvPr>
          <p:cNvSpPr/>
          <p:nvPr/>
        </p:nvSpPr>
        <p:spPr>
          <a:xfrm>
            <a:off x="2699792" y="1499626"/>
            <a:ext cx="2794768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40FE6D-4D7F-45D8-8CCA-E8053CB38E5F}"/>
              </a:ext>
            </a:extLst>
          </p:cNvPr>
          <p:cNvSpPr txBox="1"/>
          <p:nvPr/>
        </p:nvSpPr>
        <p:spPr>
          <a:xfrm>
            <a:off x="5796136" y="1112420"/>
            <a:ext cx="2921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solidFill>
                  <a:srgbClr val="FF0000"/>
                </a:solidFill>
              </a:rPr>
              <a:t>Dockerfile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</a:rPr>
              <a:t>이 저장된 폴더로 이동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9341FD-7E87-442E-AAAE-A42F4C06A73F}"/>
              </a:ext>
            </a:extLst>
          </p:cNvPr>
          <p:cNvSpPr txBox="1"/>
          <p:nvPr/>
        </p:nvSpPr>
        <p:spPr>
          <a:xfrm>
            <a:off x="4407191" y="1900168"/>
            <a:ext cx="34115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현재 폴더 </a:t>
            </a:r>
            <a:r>
              <a:rPr lang="en-US" altLang="ko-KR" sz="1400" b="1" dirty="0">
                <a:solidFill>
                  <a:srgbClr val="FF0000"/>
                </a:solidFill>
              </a:rPr>
              <a:t>(.) </a:t>
            </a:r>
            <a:r>
              <a:rPr lang="ko-KR" altLang="en-US" sz="1400" b="1" dirty="0">
                <a:solidFill>
                  <a:srgbClr val="FF0000"/>
                </a:solidFill>
              </a:rPr>
              <a:t>에 저장된 </a:t>
            </a:r>
            <a:r>
              <a:rPr lang="en-US" altLang="ko-KR" sz="1400" b="1" dirty="0" err="1">
                <a:solidFill>
                  <a:srgbClr val="FF0000"/>
                </a:solidFill>
              </a:rPr>
              <a:t>Dockerfile</a:t>
            </a:r>
            <a:r>
              <a:rPr lang="ko-KR" altLang="en-US" sz="1400" b="1" dirty="0">
                <a:solidFill>
                  <a:srgbClr val="FF0000"/>
                </a:solidFill>
              </a:rPr>
              <a:t>이용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400" b="1" dirty="0">
                <a:solidFill>
                  <a:srgbClr val="FF0000"/>
                </a:solidFill>
              </a:rPr>
              <a:t>이미지 생성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400" b="1" dirty="0">
                <a:solidFill>
                  <a:srgbClr val="FF0000"/>
                </a:solidFill>
              </a:rPr>
              <a:t>이미지의 이름은 </a:t>
            </a:r>
            <a:r>
              <a:rPr lang="en-US" altLang="ko-KR" sz="1400" b="1" dirty="0">
                <a:solidFill>
                  <a:srgbClr val="FF0000"/>
                </a:solidFill>
              </a:rPr>
              <a:t>nginx_image2 </a:t>
            </a:r>
            <a:r>
              <a:rPr lang="ko-KR" altLang="en-US" sz="1400" b="1" dirty="0">
                <a:solidFill>
                  <a:srgbClr val="FF0000"/>
                </a:solidFill>
              </a:rPr>
              <a:t>으로 함</a:t>
            </a:r>
          </a:p>
        </p:txBody>
      </p:sp>
    </p:spTree>
    <p:extLst>
      <p:ext uri="{BB962C8B-B14F-4D97-AF65-F5344CB8AC3E}">
        <p14:creationId xmlns:p14="http://schemas.microsoft.com/office/powerpoint/2010/main" val="9072371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9844F0-D1AC-4CE1-B4B1-07968D2FC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COPY (5)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1047B1-AC0E-4482-B2F0-39EA583B6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20" y="908720"/>
            <a:ext cx="9144000" cy="167060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8A21512-50EB-464E-AA57-C2222E56681B}"/>
              </a:ext>
            </a:extLst>
          </p:cNvPr>
          <p:cNvSpPr/>
          <p:nvPr/>
        </p:nvSpPr>
        <p:spPr>
          <a:xfrm>
            <a:off x="2678172" y="1167960"/>
            <a:ext cx="5590964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AB8E1A-3AC4-4918-9ECA-B2E5ADA628D3}"/>
              </a:ext>
            </a:extLst>
          </p:cNvPr>
          <p:cNvSpPr txBox="1"/>
          <p:nvPr/>
        </p:nvSpPr>
        <p:spPr>
          <a:xfrm>
            <a:off x="3468493" y="1859046"/>
            <a:ext cx="468429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nginx_image2 </a:t>
            </a:r>
            <a:r>
              <a:rPr lang="ko-KR" altLang="en-US" sz="1400" b="1" dirty="0">
                <a:solidFill>
                  <a:srgbClr val="FF0000"/>
                </a:solidFill>
              </a:rPr>
              <a:t>이미지를 이용해서 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nginx_container2 </a:t>
            </a:r>
            <a:r>
              <a:rPr lang="ko-KR" altLang="en-US" sz="1400" b="1" dirty="0">
                <a:solidFill>
                  <a:srgbClr val="FF0000"/>
                </a:solidFill>
              </a:rPr>
              <a:t>생성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400" b="1" dirty="0">
                <a:solidFill>
                  <a:srgbClr val="FF0000"/>
                </a:solidFill>
              </a:rPr>
              <a:t>컨테이너는 눈에 보이지 않는 백그라운드로 실행 </a:t>
            </a:r>
            <a:r>
              <a:rPr lang="en-US" altLang="ko-KR" sz="1400" b="1" dirty="0">
                <a:solidFill>
                  <a:srgbClr val="FF0000"/>
                </a:solidFill>
              </a:rPr>
              <a:t>(-d)</a:t>
            </a:r>
          </a:p>
          <a:p>
            <a:r>
              <a:rPr lang="ko-KR" altLang="en-US" sz="1400" b="1" dirty="0" err="1">
                <a:solidFill>
                  <a:srgbClr val="FF0000"/>
                </a:solidFill>
              </a:rPr>
              <a:t>웹브라우저에서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8081 </a:t>
            </a:r>
            <a:r>
              <a:rPr lang="ko-KR" altLang="en-US" sz="1400" b="1" dirty="0">
                <a:solidFill>
                  <a:srgbClr val="FF0000"/>
                </a:solidFill>
              </a:rPr>
              <a:t>포트를 입력하면 컨테이너 내부의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80 </a:t>
            </a:r>
            <a:r>
              <a:rPr lang="ko-KR" altLang="en-US" sz="1400" b="1" dirty="0">
                <a:solidFill>
                  <a:srgbClr val="FF0000"/>
                </a:solidFill>
              </a:rPr>
              <a:t>포트가 </a:t>
            </a:r>
            <a:r>
              <a:rPr lang="ko-KR" altLang="en-US" sz="1400" b="1" dirty="0" err="1">
                <a:solidFill>
                  <a:srgbClr val="FF0000"/>
                </a:solidFill>
              </a:rPr>
              <a:t>실행되서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 err="1">
                <a:solidFill>
                  <a:srgbClr val="FF0000"/>
                </a:solidFill>
              </a:rPr>
              <a:t>nginx</a:t>
            </a:r>
            <a:r>
              <a:rPr lang="ko-KR" altLang="en-US" sz="1400" b="1" dirty="0">
                <a:solidFill>
                  <a:srgbClr val="FF0000"/>
                </a:solidFill>
              </a:rPr>
              <a:t>가 실행됨 </a:t>
            </a:r>
            <a:r>
              <a:rPr lang="en-US" altLang="ko-KR" sz="1400" b="1" dirty="0">
                <a:solidFill>
                  <a:srgbClr val="FF0000"/>
                </a:solidFill>
              </a:rPr>
              <a:t>(-p 8081:80)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8AD7F1D-EB4C-45A2-BF97-471D02E7D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85221"/>
            <a:ext cx="6732240" cy="280340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3BD4D11-98A5-4459-89B0-B8A8263C8150}"/>
              </a:ext>
            </a:extLst>
          </p:cNvPr>
          <p:cNvSpPr/>
          <p:nvPr/>
        </p:nvSpPr>
        <p:spPr>
          <a:xfrm>
            <a:off x="1057992" y="3990642"/>
            <a:ext cx="3240360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F76A17-CEF6-4CD5-83DA-1680A5A5F6BF}"/>
              </a:ext>
            </a:extLst>
          </p:cNvPr>
          <p:cNvSpPr txBox="1"/>
          <p:nvPr/>
        </p:nvSpPr>
        <p:spPr>
          <a:xfrm>
            <a:off x="5196176" y="4404049"/>
            <a:ext cx="34226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solidFill>
                  <a:srgbClr val="FF0000"/>
                </a:solidFill>
              </a:rPr>
              <a:t>웹브라우저에서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hlinkClick r:id="rId4"/>
              </a:rPr>
              <a:t>http://localhost:808</a:t>
            </a:r>
            <a:r>
              <a:rPr lang="en-US" altLang="ko-KR" sz="1400" b="1" dirty="0">
                <a:solidFill>
                  <a:srgbClr val="FF0000"/>
                </a:solidFill>
              </a:rPr>
              <a:t>1 </a:t>
            </a:r>
            <a:r>
              <a:rPr lang="ko-KR" altLang="en-US" sz="1400" b="1" dirty="0">
                <a:solidFill>
                  <a:srgbClr val="FF0000"/>
                </a:solidFill>
              </a:rPr>
              <a:t>입력하면 </a:t>
            </a:r>
            <a:r>
              <a:rPr lang="en-US" altLang="ko-KR" sz="1400" b="1" dirty="0">
                <a:solidFill>
                  <a:srgbClr val="FF0000"/>
                </a:solidFill>
              </a:rPr>
              <a:t>container </a:t>
            </a:r>
            <a:r>
              <a:rPr lang="ko-KR" altLang="en-US" sz="1400" b="1" dirty="0">
                <a:solidFill>
                  <a:srgbClr val="FF0000"/>
                </a:solidFill>
              </a:rPr>
              <a:t>안의 </a:t>
            </a:r>
            <a:r>
              <a:rPr lang="en-US" altLang="ko-KR" sz="1400" b="1" dirty="0">
                <a:solidFill>
                  <a:srgbClr val="FF0000"/>
                </a:solidFill>
              </a:rPr>
              <a:t>80 </a:t>
            </a:r>
            <a:r>
              <a:rPr lang="ko-KR" altLang="en-US" sz="1400" b="1" dirty="0">
                <a:solidFill>
                  <a:srgbClr val="FF0000"/>
                </a:solidFill>
              </a:rPr>
              <a:t>포트가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400" b="1" dirty="0" err="1">
                <a:solidFill>
                  <a:srgbClr val="FF0000"/>
                </a:solidFill>
              </a:rPr>
              <a:t>실행되서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 err="1">
                <a:solidFill>
                  <a:srgbClr val="FF0000"/>
                </a:solidFill>
              </a:rPr>
              <a:t>nginx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</a:rPr>
              <a:t>가 다음과 같이 실행됨</a:t>
            </a:r>
          </a:p>
        </p:txBody>
      </p:sp>
    </p:spTree>
    <p:extLst>
      <p:ext uri="{BB962C8B-B14F-4D97-AF65-F5344CB8AC3E}">
        <p14:creationId xmlns:p14="http://schemas.microsoft.com/office/powerpoint/2010/main" val="40443547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99B6E-86A1-4924-A873-46EA4DF4B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COPY(6)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77BAEC1B-E484-4AEC-B318-4E86AD0E9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nginx_container2</a:t>
            </a:r>
            <a:r>
              <a:rPr lang="ko-KR" altLang="en-US" dirty="0"/>
              <a:t>에 접속해서 파일이 복사 되었나 확인</a:t>
            </a: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36C045-5D5C-4E3E-95D1-40BD3CDA0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7115"/>
            <a:ext cx="9144000" cy="29637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D9542D-6561-480A-A002-2BCA601B03B6}"/>
              </a:ext>
            </a:extLst>
          </p:cNvPr>
          <p:cNvSpPr txBox="1"/>
          <p:nvPr/>
        </p:nvSpPr>
        <p:spPr>
          <a:xfrm>
            <a:off x="5220072" y="3275111"/>
            <a:ext cx="3422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rgbClr val="FF0000"/>
                </a:solidFill>
              </a:rPr>
              <a:t>hello_flask</a:t>
            </a:r>
            <a:r>
              <a:rPr lang="ko-KR" altLang="en-US" sz="1400" b="1" dirty="0">
                <a:solidFill>
                  <a:srgbClr val="FF0000"/>
                </a:solidFill>
              </a:rPr>
              <a:t> 폴더의 파일들이 복사 되었음</a:t>
            </a:r>
          </a:p>
        </p:txBody>
      </p:sp>
    </p:spTree>
    <p:extLst>
      <p:ext uri="{BB962C8B-B14F-4D97-AF65-F5344CB8AC3E}">
        <p14:creationId xmlns:p14="http://schemas.microsoft.com/office/powerpoint/2010/main" val="13752302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28B092-1F87-4352-A339-E661E39DF779}"/>
              </a:ext>
            </a:extLst>
          </p:cNvPr>
          <p:cNvSpPr txBox="1"/>
          <p:nvPr/>
        </p:nvSpPr>
        <p:spPr>
          <a:xfrm>
            <a:off x="1043608" y="4941168"/>
            <a:ext cx="50866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5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장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Docker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File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을 이용한 </a:t>
            </a:r>
            <a:endParaRPr lang="en-US" altLang="ko-KR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    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플라스크 서버 구축</a:t>
            </a:r>
            <a:endParaRPr lang="en-US" altLang="ko-KR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81079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EF7B1A-559A-4D51-8F7B-B6E2F9E6B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Dockerfile</a:t>
            </a:r>
            <a:r>
              <a:rPr lang="en-US" altLang="ko-KR" dirty="0"/>
              <a:t> </a:t>
            </a:r>
            <a:r>
              <a:rPr lang="ko-KR" altLang="en-US" dirty="0"/>
              <a:t>구현 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8869D6-ADE6-4E1B-9CF8-6DE695C2A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https://drive.google.com/drive/folders/1uWby1WNoEd90w_eWtqwRN7csQxA3GMOx?usp=sharing</a:t>
            </a:r>
            <a:r>
              <a:rPr lang="en-US" altLang="ko-KR" dirty="0"/>
              <a:t> </a:t>
            </a:r>
            <a:r>
              <a:rPr lang="ko-KR" altLang="en-US" dirty="0"/>
              <a:t>에서 </a:t>
            </a:r>
            <a:r>
              <a:rPr lang="en-US" altLang="ko-KR" dirty="0" err="1"/>
              <a:t>Dockerfile</a:t>
            </a:r>
            <a:r>
              <a:rPr lang="en-US" altLang="ko-KR" dirty="0"/>
              <a:t> </a:t>
            </a:r>
            <a:r>
              <a:rPr lang="ko-KR" altLang="en-US" dirty="0"/>
              <a:t>다운로드</a:t>
            </a:r>
            <a:endParaRPr lang="en-US" altLang="ko-KR" dirty="0"/>
          </a:p>
          <a:p>
            <a:r>
              <a:rPr lang="en-US" altLang="ko-KR" dirty="0"/>
              <a:t>c:\ai\docker\workspace\flask_dockerfile </a:t>
            </a:r>
            <a:r>
              <a:rPr lang="ko-KR" altLang="en-US" dirty="0"/>
              <a:t>폴더에 복사하기</a:t>
            </a:r>
          </a:p>
        </p:txBody>
      </p:sp>
    </p:spTree>
    <p:extLst>
      <p:ext uri="{BB962C8B-B14F-4D97-AF65-F5344CB8AC3E}">
        <p14:creationId xmlns:p14="http://schemas.microsoft.com/office/powerpoint/2010/main" val="19056224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F90A650-A42B-4C72-8D9C-3FFC673F4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Dockerfile</a:t>
            </a:r>
            <a:r>
              <a:rPr lang="en-US" altLang="ko-KR" dirty="0"/>
              <a:t> </a:t>
            </a:r>
            <a:r>
              <a:rPr lang="ko-KR" altLang="en-US" dirty="0"/>
              <a:t>구현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42A2FD-9C3E-4BE8-83B8-AB567FD46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836712"/>
            <a:ext cx="7722391" cy="581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635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3934DBD-9EE8-48A8-9CA9-067B2BE7C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Docker image </a:t>
            </a:r>
            <a:r>
              <a:rPr lang="ko-KR" altLang="en-US" dirty="0"/>
              <a:t>생성 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812885C-460B-453E-B56D-3B08619E9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https://drive.google.com/drive/folders/1uWby1WNoEd90w_eWtqwRN7csQxA3GMOx?usp=sharing</a:t>
            </a:r>
            <a:r>
              <a:rPr lang="en-US" altLang="ko-KR" dirty="0"/>
              <a:t> </a:t>
            </a:r>
            <a:r>
              <a:rPr lang="ko-KR" altLang="en-US" dirty="0"/>
              <a:t>에서 </a:t>
            </a:r>
            <a:r>
              <a:rPr lang="en-US" altLang="ko-KR" dirty="0" err="1"/>
              <a:t>hello_flask.conf</a:t>
            </a:r>
            <a:r>
              <a:rPr lang="en-US" altLang="ko-KR" dirty="0"/>
              <a:t> </a:t>
            </a:r>
            <a:r>
              <a:rPr lang="ko-KR" altLang="en-US" dirty="0"/>
              <a:t>다운받아서 </a:t>
            </a:r>
            <a:r>
              <a:rPr lang="en-US" altLang="ko-KR" dirty="0"/>
              <a:t>c:\ai\docker\workspace\flask_dockerfile </a:t>
            </a:r>
            <a:r>
              <a:rPr lang="ko-KR" altLang="en-US" dirty="0"/>
              <a:t>폴더에 복사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https://drive.google.com/drive/folders/1uWby1WNoEd90w_eWtqwRN7csQxA3GMOx?usp=sharing</a:t>
            </a:r>
            <a:r>
              <a:rPr lang="en-US" altLang="ko-KR" dirty="0"/>
              <a:t> </a:t>
            </a:r>
            <a:r>
              <a:rPr lang="ko-KR" altLang="en-US" dirty="0"/>
              <a:t>에서 </a:t>
            </a:r>
            <a:r>
              <a:rPr lang="en-US" altLang="ko-KR" sz="1800" dirty="0" err="1"/>
              <a:t>hello_flask</a:t>
            </a:r>
            <a:r>
              <a:rPr lang="en-US" altLang="ko-KR" sz="1800" dirty="0"/>
              <a:t> </a:t>
            </a:r>
            <a:r>
              <a:rPr lang="ko-KR" altLang="en-US" sz="1800" dirty="0"/>
              <a:t>폴더를 다운로드 받은 후 여기에 압축풀기로 압축 해제 </a:t>
            </a:r>
            <a:r>
              <a:rPr lang="ko-KR" altLang="en-US" dirty="0"/>
              <a:t>압축해제한 </a:t>
            </a:r>
            <a:r>
              <a:rPr lang="en-US" altLang="ko-KR" dirty="0" err="1"/>
              <a:t>hello_flask</a:t>
            </a:r>
            <a:r>
              <a:rPr lang="en-US" altLang="ko-KR" dirty="0"/>
              <a:t> </a:t>
            </a:r>
            <a:r>
              <a:rPr lang="ko-KR" altLang="en-US" dirty="0"/>
              <a:t>폴더를 </a:t>
            </a:r>
            <a:r>
              <a:rPr lang="en-US" altLang="ko-KR" dirty="0"/>
              <a:t>c:\ai\docker\workspace\flask_dockerfile </a:t>
            </a:r>
            <a:r>
              <a:rPr lang="ko-KR" altLang="en-US" dirty="0"/>
              <a:t>로 복사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A103B0-D748-47CF-89CD-DC7947F21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212976"/>
            <a:ext cx="4469894" cy="315231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E5869A6-3598-4C53-9CF8-FA25762AB059}"/>
              </a:ext>
            </a:extLst>
          </p:cNvPr>
          <p:cNvSpPr/>
          <p:nvPr/>
        </p:nvSpPr>
        <p:spPr>
          <a:xfrm>
            <a:off x="1115616" y="4437112"/>
            <a:ext cx="1656184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0255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037FDE-B37F-4313-9683-FF0A8C88A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4203"/>
            <a:ext cx="9144000" cy="1569593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23934DBD-9EE8-48A8-9CA9-067B2BE7C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Docker image </a:t>
            </a:r>
            <a:r>
              <a:rPr lang="ko-KR" altLang="en-US" dirty="0"/>
              <a:t>생성 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812885C-460B-453E-B56D-3B08619E9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Dockerfile</a:t>
            </a:r>
            <a:r>
              <a:rPr lang="ko-KR" altLang="en-US" dirty="0"/>
              <a:t>이 저장된 </a:t>
            </a:r>
            <a:r>
              <a:rPr lang="en-US" altLang="ko-KR" dirty="0"/>
              <a:t>c:\ai\docker\workspace\flask_dockerfile </a:t>
            </a:r>
            <a:r>
              <a:rPr lang="ko-KR" altLang="en-US" dirty="0"/>
              <a:t>폴더로 이동  </a:t>
            </a:r>
          </a:p>
        </p:txBody>
      </p:sp>
    </p:spTree>
    <p:extLst>
      <p:ext uri="{BB962C8B-B14F-4D97-AF65-F5344CB8AC3E}">
        <p14:creationId xmlns:p14="http://schemas.microsoft.com/office/powerpoint/2010/main" val="34025299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AA47706-58AE-4EF4-AEE0-D53FAD0BE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974483"/>
            <a:ext cx="5911088" cy="4466564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61F40ED5-5435-4060-8EF1-E93EBC2FA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Docker image </a:t>
            </a:r>
            <a:r>
              <a:rPr lang="ko-KR" altLang="en-US" dirty="0"/>
              <a:t>생성 </a:t>
            </a:r>
            <a:r>
              <a:rPr lang="en-US" altLang="ko-KR" dirty="0"/>
              <a:t>(5)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A65D7BC-6594-4C27-A5E7-F3DD10CD5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Docker Image </a:t>
            </a:r>
            <a:r>
              <a:rPr lang="ko-KR" altLang="en-US" dirty="0"/>
              <a:t>생성 </a:t>
            </a:r>
            <a:endParaRPr lang="en-US" altLang="ko-KR" dirty="0"/>
          </a:p>
          <a:p>
            <a:pPr lvl="1"/>
            <a:r>
              <a:rPr lang="ko-KR" altLang="en-US" dirty="0"/>
              <a:t>이미지 이름은 </a:t>
            </a:r>
            <a:r>
              <a:rPr lang="en-US" altLang="ko-KR" dirty="0" err="1"/>
              <a:t>flask_image</a:t>
            </a:r>
            <a:endParaRPr lang="en-US" altLang="ko-KR" dirty="0"/>
          </a:p>
          <a:p>
            <a:pPr lvl="1"/>
            <a:r>
              <a:rPr lang="ko-KR" altLang="en-US" dirty="0"/>
              <a:t>이미지 생성에 </a:t>
            </a:r>
            <a:r>
              <a:rPr lang="en-US" altLang="ko-KR" dirty="0"/>
              <a:t>10</a:t>
            </a:r>
            <a:r>
              <a:rPr lang="ko-KR" altLang="en-US" dirty="0"/>
              <a:t>분 이상의 매우 오랜 시간이 소요됨</a:t>
            </a:r>
          </a:p>
        </p:txBody>
      </p:sp>
    </p:spTree>
    <p:extLst>
      <p:ext uri="{BB962C8B-B14F-4D97-AF65-F5344CB8AC3E}">
        <p14:creationId xmlns:p14="http://schemas.microsoft.com/office/powerpoint/2010/main" val="19827331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0E76800-52FF-4298-B018-E8C277F81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4" y="1628800"/>
            <a:ext cx="9144000" cy="1534886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32B29729-1D4D-4F04-8860-30B339392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Docker Container </a:t>
            </a:r>
            <a:r>
              <a:rPr lang="ko-KR" altLang="en-US" dirty="0"/>
              <a:t>생성 및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1F0262-101E-467E-A909-17B1C0F30243}"/>
              </a:ext>
            </a:extLst>
          </p:cNvPr>
          <p:cNvSpPr/>
          <p:nvPr/>
        </p:nvSpPr>
        <p:spPr>
          <a:xfrm>
            <a:off x="3275856" y="1916832"/>
            <a:ext cx="5590964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DF0BD3-1F62-4EC4-9CD4-F25EF0D6D4F8}"/>
              </a:ext>
            </a:extLst>
          </p:cNvPr>
          <p:cNvSpPr txBox="1"/>
          <p:nvPr/>
        </p:nvSpPr>
        <p:spPr>
          <a:xfrm>
            <a:off x="4066177" y="2607918"/>
            <a:ext cx="447590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solidFill>
                  <a:srgbClr val="FF0000"/>
                </a:solidFill>
              </a:rPr>
              <a:t>flask_image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</a:rPr>
              <a:t>이미지를 이용해서 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 err="1">
                <a:solidFill>
                  <a:srgbClr val="FF0000"/>
                </a:solidFill>
              </a:rPr>
              <a:t>flask_container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</a:rPr>
              <a:t>생성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400" b="1" dirty="0">
                <a:solidFill>
                  <a:srgbClr val="FF0000"/>
                </a:solidFill>
              </a:rPr>
              <a:t>컨테이너는 눈에 보이지 않는 백그라운드로 실행 </a:t>
            </a:r>
            <a:r>
              <a:rPr lang="en-US" altLang="ko-KR" sz="1400" b="1" dirty="0">
                <a:solidFill>
                  <a:srgbClr val="FF0000"/>
                </a:solidFill>
              </a:rPr>
              <a:t>(-d)</a:t>
            </a:r>
          </a:p>
          <a:p>
            <a:r>
              <a:rPr lang="ko-KR" altLang="en-US" sz="1400" b="1" dirty="0" err="1">
                <a:solidFill>
                  <a:srgbClr val="FF0000"/>
                </a:solidFill>
              </a:rPr>
              <a:t>웹브라우저에서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80 </a:t>
            </a:r>
            <a:r>
              <a:rPr lang="ko-KR" altLang="en-US" sz="1400" b="1" dirty="0">
                <a:solidFill>
                  <a:srgbClr val="FF0000"/>
                </a:solidFill>
              </a:rPr>
              <a:t>포트를 입력하면 컨테이너 내부의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80 </a:t>
            </a:r>
            <a:r>
              <a:rPr lang="ko-KR" altLang="en-US" sz="1400" b="1" dirty="0">
                <a:solidFill>
                  <a:srgbClr val="FF0000"/>
                </a:solidFill>
              </a:rPr>
              <a:t>포트가 </a:t>
            </a:r>
            <a:r>
              <a:rPr lang="ko-KR" altLang="en-US" sz="1400" b="1" dirty="0" err="1">
                <a:solidFill>
                  <a:srgbClr val="FF0000"/>
                </a:solidFill>
              </a:rPr>
              <a:t>실행되서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 err="1">
                <a:solidFill>
                  <a:srgbClr val="FF0000"/>
                </a:solidFill>
              </a:rPr>
              <a:t>nginx</a:t>
            </a:r>
            <a:r>
              <a:rPr lang="ko-KR" altLang="en-US" sz="1400" b="1" dirty="0">
                <a:solidFill>
                  <a:srgbClr val="FF0000"/>
                </a:solidFill>
              </a:rPr>
              <a:t>가 실행됨 </a:t>
            </a:r>
            <a:r>
              <a:rPr lang="en-US" altLang="ko-KR" sz="1400" b="1" dirty="0">
                <a:solidFill>
                  <a:srgbClr val="FF0000"/>
                </a:solidFill>
              </a:rPr>
              <a:t>(-p 80:80)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500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2472A82-6587-4A16-AB11-CB0E7DF1A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다운로드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4D52E0-636C-466E-B952-2FF40BC20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720"/>
            <a:ext cx="9144000" cy="39481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17BB548-6BA3-4D2B-9C8E-DFB90B00E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69833"/>
            <a:ext cx="9144000" cy="73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935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4926473-01AC-47FA-A3E0-0CC85A50A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844824"/>
            <a:ext cx="9144000" cy="186391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F255FBB-76CC-4220-A2BB-BFF99F27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Docker Container </a:t>
            </a:r>
            <a:r>
              <a:rPr lang="ko-KR" altLang="en-US" dirty="0"/>
              <a:t>접속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AC973D-CAC7-4552-B8EB-EB72F0C204B6}"/>
              </a:ext>
            </a:extLst>
          </p:cNvPr>
          <p:cNvSpPr txBox="1"/>
          <p:nvPr/>
        </p:nvSpPr>
        <p:spPr>
          <a:xfrm>
            <a:off x="3851920" y="1856408"/>
            <a:ext cx="2665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실행중인 </a:t>
            </a:r>
            <a:r>
              <a:rPr lang="en-US" altLang="ko-KR" sz="1400" b="1" dirty="0" err="1">
                <a:solidFill>
                  <a:srgbClr val="FF0000"/>
                </a:solidFill>
              </a:rPr>
              <a:t>flask_container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</a:rPr>
              <a:t>접속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2DCDD3-372E-419A-B7D6-811696BEB97B}"/>
              </a:ext>
            </a:extLst>
          </p:cNvPr>
          <p:cNvSpPr txBox="1"/>
          <p:nvPr/>
        </p:nvSpPr>
        <p:spPr>
          <a:xfrm>
            <a:off x="6444208" y="2276872"/>
            <a:ext cx="2435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app.py </a:t>
            </a:r>
            <a:r>
              <a:rPr lang="ko-KR" altLang="en-US" sz="1200" b="1" dirty="0">
                <a:solidFill>
                  <a:srgbClr val="FF0000"/>
                </a:solidFill>
              </a:rPr>
              <a:t>파일 저장된 폴더로 이동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FBEF4A-42E2-4CB7-8AF5-CC79775406F8}"/>
              </a:ext>
            </a:extLst>
          </p:cNvPr>
          <p:cNvSpPr txBox="1"/>
          <p:nvPr/>
        </p:nvSpPr>
        <p:spPr>
          <a:xfrm>
            <a:off x="6517201" y="2708920"/>
            <a:ext cx="2226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app.py </a:t>
            </a:r>
            <a:r>
              <a:rPr lang="ko-KR" altLang="en-US" sz="1200" b="1" dirty="0">
                <a:solidFill>
                  <a:srgbClr val="FF0000"/>
                </a:solidFill>
              </a:rPr>
              <a:t>를 백그라운드로 실행</a:t>
            </a:r>
          </a:p>
        </p:txBody>
      </p:sp>
    </p:spTree>
    <p:extLst>
      <p:ext uri="{BB962C8B-B14F-4D97-AF65-F5344CB8AC3E}">
        <p14:creationId xmlns:p14="http://schemas.microsoft.com/office/powerpoint/2010/main" val="5728958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3DD6F-9F22-4A8F-BF68-E718EC5D2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Flask App </a:t>
            </a:r>
            <a:r>
              <a:rPr lang="ko-KR" altLang="en-US" dirty="0"/>
              <a:t>실행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9EE555-8345-4DA8-AF71-FCF4E3500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" y="980728"/>
            <a:ext cx="9144000" cy="54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3554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83FA07-F2DA-48A0-B844-4523AB02B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Flask App </a:t>
            </a:r>
            <a:r>
              <a:rPr lang="ko-KR" altLang="en-US" dirty="0"/>
              <a:t>실행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7DF0D3-C0D8-4852-810D-FA167BB9F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704"/>
            <a:ext cx="9144000" cy="54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6485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28B092-1F87-4352-A339-E661E39DF779}"/>
              </a:ext>
            </a:extLst>
          </p:cNvPr>
          <p:cNvSpPr txBox="1"/>
          <p:nvPr/>
        </p:nvSpPr>
        <p:spPr>
          <a:xfrm>
            <a:off x="1043608" y="4941168"/>
            <a:ext cx="568758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5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장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Docker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File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을 이용한 </a:t>
            </a:r>
            <a:endParaRPr lang="en-US" altLang="ko-KR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     AWS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플라스크 서버 구축</a:t>
            </a:r>
            <a:endParaRPr lang="en-US" altLang="ko-KR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31973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1AB477D-22BF-4539-82F3-84D38954E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신청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8FC14C8-4404-4FDD-8149-12C7EABE0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https://aws.amazon.com/ko/</a:t>
            </a:r>
            <a:r>
              <a:rPr lang="en-US" altLang="ko-KR" dirty="0"/>
              <a:t> </a:t>
            </a:r>
            <a:r>
              <a:rPr lang="ko-KR" altLang="en-US" dirty="0"/>
              <a:t>접속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476AEA-7591-4D2E-9A81-B8AA49028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41" y="1577061"/>
            <a:ext cx="6186198" cy="444521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E6B51B3-BDCD-42A0-B237-0AEA2EC1D926}"/>
              </a:ext>
            </a:extLst>
          </p:cNvPr>
          <p:cNvSpPr/>
          <p:nvPr/>
        </p:nvSpPr>
        <p:spPr>
          <a:xfrm>
            <a:off x="5486400" y="2233246"/>
            <a:ext cx="844062" cy="2813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</p:spTree>
    <p:extLst>
      <p:ext uri="{BB962C8B-B14F-4D97-AF65-F5344CB8AC3E}">
        <p14:creationId xmlns:p14="http://schemas.microsoft.com/office/powerpoint/2010/main" val="15326813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37BB7-2779-476A-9423-626331BFA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신청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6B7489-2D81-4E54-B8B8-72F72547A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99" y="1089271"/>
            <a:ext cx="5497094" cy="440591"/>
          </a:xfrm>
        </p:spPr>
        <p:txBody>
          <a:bodyPr/>
          <a:lstStyle/>
          <a:p>
            <a:r>
              <a:rPr lang="en-US" altLang="ko-KR"/>
              <a:t>AWS </a:t>
            </a:r>
            <a:r>
              <a:rPr lang="ko-KR" altLang="en-US" dirty="0"/>
              <a:t>서비스 로그인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B6F42E-BE18-4722-BA53-A79167CD6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55" y="1670539"/>
            <a:ext cx="6435351" cy="46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312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4D8F6B1-BD83-496A-A361-0FAC1BC0E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CFFF5B-195B-4244-BB6C-888381056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8767"/>
            <a:ext cx="9144000" cy="492046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8879487-443C-4784-BB89-60B9EA473F9B}"/>
              </a:ext>
            </a:extLst>
          </p:cNvPr>
          <p:cNvSpPr/>
          <p:nvPr/>
        </p:nvSpPr>
        <p:spPr>
          <a:xfrm>
            <a:off x="351692" y="967505"/>
            <a:ext cx="492369" cy="2813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</p:spTree>
    <p:extLst>
      <p:ext uri="{BB962C8B-B14F-4D97-AF65-F5344CB8AC3E}">
        <p14:creationId xmlns:p14="http://schemas.microsoft.com/office/powerpoint/2010/main" val="21827708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45D17E-866F-4BB6-914D-B8272CE28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신청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71FDAE-7346-4B64-AD17-BBECDCBD6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3" y="1155712"/>
            <a:ext cx="7007430" cy="503532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5DE63F0-C44E-40E2-9A14-59805F50FCC6}"/>
              </a:ext>
            </a:extLst>
          </p:cNvPr>
          <p:cNvSpPr/>
          <p:nvPr/>
        </p:nvSpPr>
        <p:spPr>
          <a:xfrm>
            <a:off x="2461846" y="2303585"/>
            <a:ext cx="844062" cy="1406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</p:spTree>
    <p:extLst>
      <p:ext uri="{BB962C8B-B14F-4D97-AF65-F5344CB8AC3E}">
        <p14:creationId xmlns:p14="http://schemas.microsoft.com/office/powerpoint/2010/main" val="24841080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2FD7BD-BC1E-49C1-BEFA-262A8F966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신청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697E13-1AE0-483C-94A8-FB01569E4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6" y="967154"/>
            <a:ext cx="5978769" cy="530293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ACAED3E-AB7F-4EDE-B490-18AE81DCB671}"/>
              </a:ext>
            </a:extLst>
          </p:cNvPr>
          <p:cNvSpPr/>
          <p:nvPr/>
        </p:nvSpPr>
        <p:spPr>
          <a:xfrm>
            <a:off x="1547446" y="4835769"/>
            <a:ext cx="844062" cy="2813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</p:spTree>
    <p:extLst>
      <p:ext uri="{BB962C8B-B14F-4D97-AF65-F5344CB8AC3E}">
        <p14:creationId xmlns:p14="http://schemas.microsoft.com/office/powerpoint/2010/main" val="638656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16320-5438-41C5-A2EF-A70FBD28A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신청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54C2B8-27A3-44C5-B7B9-8A891F537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81" y="1037492"/>
            <a:ext cx="8609133" cy="5156138"/>
          </a:xfrm>
        </p:spPr>
        <p:txBody>
          <a:bodyPr/>
          <a:lstStyle/>
          <a:p>
            <a:pPr marL="263776" indent="-263776"/>
            <a:r>
              <a:rPr lang="ko-KR" altLang="en-US" dirty="0"/>
              <a:t>같은 사양의 컴퓨터일때 </a:t>
            </a:r>
            <a:r>
              <a:rPr lang="en-US" altLang="ko-KR" dirty="0"/>
              <a:t>Window </a:t>
            </a:r>
            <a:r>
              <a:rPr lang="ko-KR" altLang="en-US" dirty="0"/>
              <a:t>운영체제를 </a:t>
            </a:r>
            <a:r>
              <a:rPr lang="ko-KR" altLang="en-US" dirty="0" err="1"/>
              <a:t>설치한것보다</a:t>
            </a:r>
            <a:r>
              <a:rPr lang="ko-KR" altLang="en-US" dirty="0"/>
              <a:t> </a:t>
            </a:r>
            <a:r>
              <a:rPr lang="en-US" altLang="ko-KR" dirty="0"/>
              <a:t>Linux </a:t>
            </a:r>
            <a:r>
              <a:rPr lang="ko-KR" altLang="en-US" dirty="0"/>
              <a:t>운영체제를 </a:t>
            </a:r>
            <a:r>
              <a:rPr lang="ko-KR" altLang="en-US" dirty="0" err="1"/>
              <a:t>설치하는것이</a:t>
            </a:r>
            <a:r>
              <a:rPr lang="ko-KR" altLang="en-US" dirty="0"/>
              <a:t> </a:t>
            </a:r>
            <a:r>
              <a:rPr lang="en-US" altLang="ko-KR" dirty="0"/>
              <a:t>30% </a:t>
            </a:r>
            <a:r>
              <a:rPr lang="ko-KR" altLang="en-US" dirty="0"/>
              <a:t>정도 성능이 더 좋음</a:t>
            </a:r>
            <a:endParaRPr lang="en-US" altLang="ko-KR" dirty="0"/>
          </a:p>
          <a:p>
            <a:pPr marL="263776" indent="-263776"/>
            <a:r>
              <a:rPr lang="ko-KR" altLang="en-US" dirty="0"/>
              <a:t>대부분의 웹사이트를 서비스 하는 컴퓨터 들은 </a:t>
            </a:r>
            <a:r>
              <a:rPr lang="en-US" altLang="ko-KR" dirty="0"/>
              <a:t>Linux </a:t>
            </a:r>
            <a:r>
              <a:rPr lang="ko-KR" altLang="en-US" dirty="0"/>
              <a:t>운영체제를 사용함</a:t>
            </a:r>
            <a:endParaRPr lang="en-US" altLang="ko-KR" dirty="0"/>
          </a:p>
          <a:p>
            <a:pPr marL="263776" indent="-263776"/>
            <a:r>
              <a:rPr lang="ko-KR" altLang="en-US" dirty="0"/>
              <a:t>여러가지 </a:t>
            </a:r>
            <a:r>
              <a:rPr lang="en-US" altLang="ko-KR" dirty="0"/>
              <a:t>Linux </a:t>
            </a:r>
            <a:r>
              <a:rPr lang="ko-KR" altLang="en-US" dirty="0"/>
              <a:t>운영체제 중 가장 많이 사용하는 </a:t>
            </a:r>
            <a:r>
              <a:rPr lang="en-US" altLang="ko-KR" dirty="0"/>
              <a:t>Ubuntu 18 </a:t>
            </a:r>
            <a:r>
              <a:rPr lang="ko-KR" altLang="en-US" dirty="0" err="1"/>
              <a:t>버젼</a:t>
            </a:r>
            <a:r>
              <a:rPr lang="ko-KR" altLang="en-US" dirty="0"/>
              <a:t> 선택</a:t>
            </a:r>
            <a:endParaRPr lang="en-US" altLang="ko-KR" dirty="0"/>
          </a:p>
          <a:p>
            <a:pPr marL="263776" indent="-263776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FAE901-7148-4020-A5D6-71903C230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54" y="2742998"/>
            <a:ext cx="4642338" cy="371195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9BF9FD1-2E3A-4B56-83C2-0A6BA74FC326}"/>
              </a:ext>
            </a:extLst>
          </p:cNvPr>
          <p:cNvSpPr/>
          <p:nvPr/>
        </p:nvSpPr>
        <p:spPr>
          <a:xfrm>
            <a:off x="4149969" y="5046785"/>
            <a:ext cx="633046" cy="2110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</p:spTree>
    <p:extLst>
      <p:ext uri="{BB962C8B-B14F-4D97-AF65-F5344CB8AC3E}">
        <p14:creationId xmlns:p14="http://schemas.microsoft.com/office/powerpoint/2010/main" val="174413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BEBD0-2B22-4E9E-8ECD-C6D4521BF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다운로드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C44DED-E25C-46BC-9D4C-14552D8D5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1029"/>
            <a:ext cx="9144000" cy="491594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64EAF34-DDEA-416D-A0D6-C01CB8047650}"/>
              </a:ext>
            </a:extLst>
          </p:cNvPr>
          <p:cNvSpPr/>
          <p:nvPr/>
        </p:nvSpPr>
        <p:spPr>
          <a:xfrm>
            <a:off x="1873467" y="1844824"/>
            <a:ext cx="2520280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88F80D-93FF-42AB-966E-8AFB7D4603A3}"/>
              </a:ext>
            </a:extLst>
          </p:cNvPr>
          <p:cNvSpPr/>
          <p:nvPr/>
        </p:nvSpPr>
        <p:spPr>
          <a:xfrm>
            <a:off x="1907704" y="3721881"/>
            <a:ext cx="280831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4007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28BA9E-9F71-4891-B914-EE3E327F3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신청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BFD417-9E29-4FA7-A7FB-E89DAEE17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48" y="967154"/>
            <a:ext cx="6421694" cy="513470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63F4D6B-9D38-426C-89C3-92F432593049}"/>
              </a:ext>
            </a:extLst>
          </p:cNvPr>
          <p:cNvSpPr/>
          <p:nvPr/>
        </p:nvSpPr>
        <p:spPr>
          <a:xfrm>
            <a:off x="304496" y="3077308"/>
            <a:ext cx="6236981" cy="2813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284ADD-E806-42E3-A72C-A9F501A717ED}"/>
              </a:ext>
            </a:extLst>
          </p:cNvPr>
          <p:cNvSpPr/>
          <p:nvPr/>
        </p:nvSpPr>
        <p:spPr>
          <a:xfrm>
            <a:off x="4923692" y="5609492"/>
            <a:ext cx="844062" cy="2813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</p:spTree>
    <p:extLst>
      <p:ext uri="{BB962C8B-B14F-4D97-AF65-F5344CB8AC3E}">
        <p14:creationId xmlns:p14="http://schemas.microsoft.com/office/powerpoint/2010/main" val="20802318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B6336A-E49F-42CD-A0C2-30C0B4C67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신청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D3F4CD-D266-43FF-801F-AD1CB12DE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48" y="1107831"/>
            <a:ext cx="6245756" cy="499403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651873A-A916-47B8-AED9-568224E60A61}"/>
              </a:ext>
            </a:extLst>
          </p:cNvPr>
          <p:cNvSpPr/>
          <p:nvPr/>
        </p:nvSpPr>
        <p:spPr>
          <a:xfrm>
            <a:off x="6049107" y="5609492"/>
            <a:ext cx="475596" cy="2813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</p:spTree>
    <p:extLst>
      <p:ext uri="{BB962C8B-B14F-4D97-AF65-F5344CB8AC3E}">
        <p14:creationId xmlns:p14="http://schemas.microsoft.com/office/powerpoint/2010/main" val="37401567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8881FCD-8C43-4D07-9618-E1C27A9652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6" t="3272"/>
          <a:stretch/>
        </p:blipFill>
        <p:spPr>
          <a:xfrm>
            <a:off x="422031" y="1740877"/>
            <a:ext cx="6812137" cy="415877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B245E62-B912-4F7C-A51D-54DF54C17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신청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9F9EE4-5583-4A1C-95FD-CF7E9AD84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3776" indent="-263776"/>
            <a:r>
              <a:rPr lang="en-US" altLang="ko-KR" dirty="0"/>
              <a:t>AWS </a:t>
            </a:r>
            <a:r>
              <a:rPr lang="ko-KR" altLang="en-US" dirty="0"/>
              <a:t>기존 </a:t>
            </a:r>
            <a:r>
              <a:rPr lang="ko-KR" altLang="en-US" dirty="0" err="1"/>
              <a:t>키파일</a:t>
            </a:r>
            <a:r>
              <a:rPr lang="ko-KR" altLang="en-US" dirty="0"/>
              <a:t> 재사용</a:t>
            </a:r>
            <a:endParaRPr lang="en-US" altLang="ko-KR" dirty="0"/>
          </a:p>
          <a:p>
            <a:pPr marL="263776" indent="-263776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5508F0-055C-4342-90FA-274FC0B79421}"/>
              </a:ext>
            </a:extLst>
          </p:cNvPr>
          <p:cNvSpPr/>
          <p:nvPr/>
        </p:nvSpPr>
        <p:spPr>
          <a:xfrm>
            <a:off x="914400" y="3886200"/>
            <a:ext cx="5978769" cy="2461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FC5081-8A3A-46FC-B9EB-4B0D901A3AFA}"/>
              </a:ext>
            </a:extLst>
          </p:cNvPr>
          <p:cNvSpPr/>
          <p:nvPr/>
        </p:nvSpPr>
        <p:spPr>
          <a:xfrm>
            <a:off x="893583" y="4273061"/>
            <a:ext cx="5929248" cy="2813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0A1E1E8-A474-4467-8292-5D345EEE9EA9}"/>
              </a:ext>
            </a:extLst>
          </p:cNvPr>
          <p:cNvSpPr/>
          <p:nvPr/>
        </p:nvSpPr>
        <p:spPr>
          <a:xfrm>
            <a:off x="5697415" y="5257800"/>
            <a:ext cx="1195754" cy="4220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</p:spTree>
    <p:extLst>
      <p:ext uri="{BB962C8B-B14F-4D97-AF65-F5344CB8AC3E}">
        <p14:creationId xmlns:p14="http://schemas.microsoft.com/office/powerpoint/2010/main" val="18084004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7E298BC-5FE9-4377-B149-22C24C319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08" y="1670539"/>
            <a:ext cx="6049108" cy="374632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B245E62-B912-4F7C-A51D-54DF54C17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신청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FBDE0DB-7646-47FB-8E2A-3DCE71BA6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3776" indent="-263776"/>
            <a:r>
              <a:rPr lang="en-US" altLang="ko-KR" dirty="0"/>
              <a:t>EC2 </a:t>
            </a:r>
            <a:r>
              <a:rPr lang="ko-KR" altLang="en-US" dirty="0"/>
              <a:t>시작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7F500A-60A7-4D93-A315-B1BC9E57B032}"/>
              </a:ext>
            </a:extLst>
          </p:cNvPr>
          <p:cNvSpPr/>
          <p:nvPr/>
        </p:nvSpPr>
        <p:spPr>
          <a:xfrm>
            <a:off x="5275385" y="4835769"/>
            <a:ext cx="1055077" cy="4923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</p:spTree>
    <p:extLst>
      <p:ext uri="{BB962C8B-B14F-4D97-AF65-F5344CB8AC3E}">
        <p14:creationId xmlns:p14="http://schemas.microsoft.com/office/powerpoint/2010/main" val="36330505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2E9690-D17D-4545-BC4B-A977B6203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신청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2640DA-8FC2-4C10-9315-74FD68A51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59" y="1389185"/>
            <a:ext cx="5893883" cy="471267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72E9B90-38B9-470C-A453-6D14559F019C}"/>
              </a:ext>
            </a:extLst>
          </p:cNvPr>
          <p:cNvSpPr/>
          <p:nvPr/>
        </p:nvSpPr>
        <p:spPr>
          <a:xfrm>
            <a:off x="5627077" y="4835769"/>
            <a:ext cx="562708" cy="2461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</p:spTree>
    <p:extLst>
      <p:ext uri="{BB962C8B-B14F-4D97-AF65-F5344CB8AC3E}">
        <p14:creationId xmlns:p14="http://schemas.microsoft.com/office/powerpoint/2010/main" val="13253433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6FF681-2D03-4410-A340-30A912EB3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신청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15FAF4-DA12-4748-90B0-A9867F2E9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3776" indent="-263776"/>
            <a:r>
              <a:rPr lang="ko-KR" altLang="en-US" dirty="0"/>
              <a:t>생성된 </a:t>
            </a:r>
            <a:r>
              <a:rPr lang="en-US" altLang="ko-KR" dirty="0"/>
              <a:t>EC2</a:t>
            </a:r>
            <a:r>
              <a:rPr lang="ko-KR" altLang="en-US" dirty="0"/>
              <a:t>서비스 조회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4C42C1-E12D-4389-8FC5-BD5F251CE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1216"/>
            <a:ext cx="9144000" cy="291111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F113F1F-E4F0-48D9-A61B-E6DF31419EEC}"/>
              </a:ext>
            </a:extLst>
          </p:cNvPr>
          <p:cNvSpPr/>
          <p:nvPr/>
        </p:nvSpPr>
        <p:spPr>
          <a:xfrm>
            <a:off x="1969477" y="3020587"/>
            <a:ext cx="844062" cy="2461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</p:spTree>
    <p:extLst>
      <p:ext uri="{BB962C8B-B14F-4D97-AF65-F5344CB8AC3E}">
        <p14:creationId xmlns:p14="http://schemas.microsoft.com/office/powerpoint/2010/main" val="36383384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1F6A07-3D4C-4D35-8C07-B5355BEEE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신청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4EA6F0-D894-41A9-8E1E-D8D418E07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4509"/>
            <a:ext cx="9144000" cy="346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964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0627DB9-E997-45F5-9B16-7D0E49253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방화벽 해제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BA6A6F-07F4-42A4-ADAF-A0719EC70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99" y="1089271"/>
            <a:ext cx="8609133" cy="510930"/>
          </a:xfrm>
        </p:spPr>
        <p:txBody>
          <a:bodyPr/>
          <a:lstStyle/>
          <a:p>
            <a:r>
              <a:rPr lang="en-US" altLang="ko-KR" dirty="0"/>
              <a:t>https://aws.amazon.com/ko/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CBDA1B-CA6D-44F9-A993-6507541BD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7695"/>
            <a:ext cx="9144000" cy="338261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B46B8C1-6292-4F1A-8A47-8C1DD2C52462}"/>
              </a:ext>
            </a:extLst>
          </p:cNvPr>
          <p:cNvSpPr/>
          <p:nvPr/>
        </p:nvSpPr>
        <p:spPr>
          <a:xfrm>
            <a:off x="8159262" y="2092569"/>
            <a:ext cx="841655" cy="3516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</p:spTree>
    <p:extLst>
      <p:ext uri="{BB962C8B-B14F-4D97-AF65-F5344CB8AC3E}">
        <p14:creationId xmlns:p14="http://schemas.microsoft.com/office/powerpoint/2010/main" val="22586372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4D8F6B1-BD83-496A-A361-0FAC1BC0E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방화벽 해제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CFFF5B-195B-4244-BB6C-888381056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8767"/>
            <a:ext cx="9144000" cy="492046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8879487-443C-4784-BB89-60B9EA473F9B}"/>
              </a:ext>
            </a:extLst>
          </p:cNvPr>
          <p:cNvSpPr/>
          <p:nvPr/>
        </p:nvSpPr>
        <p:spPr>
          <a:xfrm>
            <a:off x="351692" y="967505"/>
            <a:ext cx="492369" cy="2813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</p:spTree>
    <p:extLst>
      <p:ext uri="{BB962C8B-B14F-4D97-AF65-F5344CB8AC3E}">
        <p14:creationId xmlns:p14="http://schemas.microsoft.com/office/powerpoint/2010/main" val="27367359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45D17E-866F-4BB6-914D-B8272CE28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방화벽 해제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71FDAE-7346-4B64-AD17-BBECDCBD6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3" y="1155712"/>
            <a:ext cx="7007430" cy="503532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5DE63F0-C44E-40E2-9A14-59805F50FCC6}"/>
              </a:ext>
            </a:extLst>
          </p:cNvPr>
          <p:cNvSpPr/>
          <p:nvPr/>
        </p:nvSpPr>
        <p:spPr>
          <a:xfrm>
            <a:off x="2461846" y="2303585"/>
            <a:ext cx="844062" cy="1406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</p:spTree>
    <p:extLst>
      <p:ext uri="{BB962C8B-B14F-4D97-AF65-F5344CB8AC3E}">
        <p14:creationId xmlns:p14="http://schemas.microsoft.com/office/powerpoint/2010/main" val="2950800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7C2F0-050E-430F-B6BE-6C36276CD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다운받은 이미지 조회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B0E8FB-C33D-40C6-8794-B8A91F960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2420888"/>
            <a:ext cx="7956376" cy="39232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E964412-8387-4A89-BF1F-38AB78CDB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465" y="836712"/>
            <a:ext cx="9144000" cy="113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14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D77DBD-2140-47A0-BBDE-1DDB5FEC2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방화벽 해제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8CA4D4-0963-45B3-8213-930FEE0A0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7695"/>
            <a:ext cx="9144000" cy="338261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C8FF789-5E83-497F-AF86-56BE463F1A15}"/>
              </a:ext>
            </a:extLst>
          </p:cNvPr>
          <p:cNvSpPr/>
          <p:nvPr/>
        </p:nvSpPr>
        <p:spPr>
          <a:xfrm>
            <a:off x="1336431" y="3253153"/>
            <a:ext cx="1828800" cy="2461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</p:spTree>
    <p:extLst>
      <p:ext uri="{BB962C8B-B14F-4D97-AF65-F5344CB8AC3E}">
        <p14:creationId xmlns:p14="http://schemas.microsoft.com/office/powerpoint/2010/main" val="12623517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110AE7-D7C8-4ED0-9D4A-DA7DCA63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방화벽 해제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585414-5C40-4B81-9393-713ABCC64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7695"/>
            <a:ext cx="9144000" cy="338261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A109810-4D4B-4461-AFBE-65A3E7E2E561}"/>
              </a:ext>
            </a:extLst>
          </p:cNvPr>
          <p:cNvSpPr/>
          <p:nvPr/>
        </p:nvSpPr>
        <p:spPr>
          <a:xfrm>
            <a:off x="2039815" y="2866293"/>
            <a:ext cx="773723" cy="3868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</p:spTree>
    <p:extLst>
      <p:ext uri="{BB962C8B-B14F-4D97-AF65-F5344CB8AC3E}">
        <p14:creationId xmlns:p14="http://schemas.microsoft.com/office/powerpoint/2010/main" val="26484872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방화벽 해제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48" y="1740878"/>
            <a:ext cx="6996874" cy="262450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109810-4D4B-4461-AFBE-65A3E7E2E561}"/>
              </a:ext>
            </a:extLst>
          </p:cNvPr>
          <p:cNvSpPr/>
          <p:nvPr/>
        </p:nvSpPr>
        <p:spPr>
          <a:xfrm>
            <a:off x="1055077" y="1881554"/>
            <a:ext cx="914400" cy="6330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</p:spTree>
    <p:extLst>
      <p:ext uri="{BB962C8B-B14F-4D97-AF65-F5344CB8AC3E}">
        <p14:creationId xmlns:p14="http://schemas.microsoft.com/office/powerpoint/2010/main" val="5564382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방화벽 해제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48" y="1740878"/>
            <a:ext cx="6996874" cy="262450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109810-4D4B-4461-AFBE-65A3E7E2E561}"/>
              </a:ext>
            </a:extLst>
          </p:cNvPr>
          <p:cNvSpPr/>
          <p:nvPr/>
        </p:nvSpPr>
        <p:spPr>
          <a:xfrm>
            <a:off x="296000" y="3640016"/>
            <a:ext cx="2728554" cy="3516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</p:spTree>
    <p:extLst>
      <p:ext uri="{BB962C8B-B14F-4D97-AF65-F5344CB8AC3E}">
        <p14:creationId xmlns:p14="http://schemas.microsoft.com/office/powerpoint/2010/main" val="42805446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방화벽 해제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755" y="1881554"/>
            <a:ext cx="8911004" cy="275802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109810-4D4B-4461-AFBE-65A3E7E2E561}"/>
              </a:ext>
            </a:extLst>
          </p:cNvPr>
          <p:cNvSpPr/>
          <p:nvPr/>
        </p:nvSpPr>
        <p:spPr>
          <a:xfrm>
            <a:off x="6752493" y="2795954"/>
            <a:ext cx="1756055" cy="4923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</p:spTree>
    <p:extLst>
      <p:ext uri="{BB962C8B-B14F-4D97-AF65-F5344CB8AC3E}">
        <p14:creationId xmlns:p14="http://schemas.microsoft.com/office/powerpoint/2010/main" val="13571294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방화벽 해제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06" y="1811216"/>
            <a:ext cx="8927594" cy="273880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109810-4D4B-4461-AFBE-65A3E7E2E561}"/>
              </a:ext>
            </a:extLst>
          </p:cNvPr>
          <p:cNvSpPr/>
          <p:nvPr/>
        </p:nvSpPr>
        <p:spPr>
          <a:xfrm>
            <a:off x="242784" y="3921369"/>
            <a:ext cx="1756055" cy="4923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</p:spTree>
    <p:extLst>
      <p:ext uri="{BB962C8B-B14F-4D97-AF65-F5344CB8AC3E}">
        <p14:creationId xmlns:p14="http://schemas.microsoft.com/office/powerpoint/2010/main" val="6246147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방화벽 해제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16" y="1811216"/>
            <a:ext cx="8009792" cy="30897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109810-4D4B-4461-AFBE-65A3E7E2E561}"/>
              </a:ext>
            </a:extLst>
          </p:cNvPr>
          <p:cNvSpPr/>
          <p:nvPr/>
        </p:nvSpPr>
        <p:spPr>
          <a:xfrm>
            <a:off x="1406770" y="3499339"/>
            <a:ext cx="1756055" cy="4923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</p:spTree>
    <p:extLst>
      <p:ext uri="{BB962C8B-B14F-4D97-AF65-F5344CB8AC3E}">
        <p14:creationId xmlns:p14="http://schemas.microsoft.com/office/powerpoint/2010/main" val="20268954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방화벽 해제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48" y="1248508"/>
            <a:ext cx="7669299" cy="307272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109810-4D4B-4461-AFBE-65A3E7E2E561}"/>
              </a:ext>
            </a:extLst>
          </p:cNvPr>
          <p:cNvSpPr/>
          <p:nvPr/>
        </p:nvSpPr>
        <p:spPr>
          <a:xfrm>
            <a:off x="4009292" y="2162908"/>
            <a:ext cx="914400" cy="6330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</p:spTree>
    <p:extLst>
      <p:ext uri="{BB962C8B-B14F-4D97-AF65-F5344CB8AC3E}">
        <p14:creationId xmlns:p14="http://schemas.microsoft.com/office/powerpoint/2010/main" val="40734754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방화벽 해제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42" y="1389185"/>
            <a:ext cx="7722753" cy="322677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109810-4D4B-4461-AFBE-65A3E7E2E561}"/>
              </a:ext>
            </a:extLst>
          </p:cNvPr>
          <p:cNvSpPr/>
          <p:nvPr/>
        </p:nvSpPr>
        <p:spPr>
          <a:xfrm>
            <a:off x="7174524" y="4202723"/>
            <a:ext cx="833572" cy="4923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</p:spTree>
    <p:extLst>
      <p:ext uri="{BB962C8B-B14F-4D97-AF65-F5344CB8AC3E}">
        <p14:creationId xmlns:p14="http://schemas.microsoft.com/office/powerpoint/2010/main" val="40142076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방화벽 해제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65" y="1740877"/>
            <a:ext cx="8185638" cy="179684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109810-4D4B-4461-AFBE-65A3E7E2E561}"/>
              </a:ext>
            </a:extLst>
          </p:cNvPr>
          <p:cNvSpPr/>
          <p:nvPr/>
        </p:nvSpPr>
        <p:spPr>
          <a:xfrm>
            <a:off x="278947" y="3006969"/>
            <a:ext cx="8443022" cy="3516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5" name="TextBox 4"/>
          <p:cNvSpPr txBox="1"/>
          <p:nvPr/>
        </p:nvSpPr>
        <p:spPr>
          <a:xfrm>
            <a:off x="3938954" y="3851031"/>
            <a:ext cx="2542684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62" b="1" dirty="0">
                <a:solidFill>
                  <a:srgbClr val="FF0000"/>
                </a:solidFill>
              </a:rPr>
              <a:t>규칙이 추가 되었나 확인</a:t>
            </a:r>
          </a:p>
        </p:txBody>
      </p:sp>
    </p:spTree>
    <p:extLst>
      <p:ext uri="{BB962C8B-B14F-4D97-AF65-F5344CB8AC3E}">
        <p14:creationId xmlns:p14="http://schemas.microsoft.com/office/powerpoint/2010/main" val="123778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39FF65-9217-4B8F-80FB-317DCDEE4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다운받은 이미지 조회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A5EAFB-8430-4919-BFFC-B01A96E00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8392"/>
            <a:ext cx="9144000" cy="390121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8E83BDB-663E-47AC-8F80-95037AA73C22}"/>
              </a:ext>
            </a:extLst>
          </p:cNvPr>
          <p:cNvSpPr/>
          <p:nvPr/>
        </p:nvSpPr>
        <p:spPr>
          <a:xfrm>
            <a:off x="2483768" y="1916832"/>
            <a:ext cx="2016224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73A5AC-B207-4145-AFE2-36E7D1B0848B}"/>
              </a:ext>
            </a:extLst>
          </p:cNvPr>
          <p:cNvSpPr/>
          <p:nvPr/>
        </p:nvSpPr>
        <p:spPr>
          <a:xfrm>
            <a:off x="2555776" y="3501008"/>
            <a:ext cx="2232248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0673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45D17E-866F-4BB6-914D-B8272CE28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아이피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71FDAE-7346-4B64-AD17-BBECDCBD6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3" y="1155712"/>
            <a:ext cx="7007430" cy="503532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5DE63F0-C44E-40E2-9A14-59805F50FCC6}"/>
              </a:ext>
            </a:extLst>
          </p:cNvPr>
          <p:cNvSpPr/>
          <p:nvPr/>
        </p:nvSpPr>
        <p:spPr>
          <a:xfrm>
            <a:off x="2461846" y="2303585"/>
            <a:ext cx="844062" cy="1406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</p:spTree>
    <p:extLst>
      <p:ext uri="{BB962C8B-B14F-4D97-AF65-F5344CB8AC3E}">
        <p14:creationId xmlns:p14="http://schemas.microsoft.com/office/powerpoint/2010/main" val="32796925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D77DBD-2140-47A0-BBDE-1DDB5FEC2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아이피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8CA4D4-0963-45B3-8213-930FEE0A0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7695"/>
            <a:ext cx="9144000" cy="338261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C8FF789-5E83-497F-AF86-56BE463F1A15}"/>
              </a:ext>
            </a:extLst>
          </p:cNvPr>
          <p:cNvSpPr/>
          <p:nvPr/>
        </p:nvSpPr>
        <p:spPr>
          <a:xfrm>
            <a:off x="1336431" y="3253153"/>
            <a:ext cx="1828800" cy="2461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</p:spTree>
    <p:extLst>
      <p:ext uri="{BB962C8B-B14F-4D97-AF65-F5344CB8AC3E}">
        <p14:creationId xmlns:p14="http://schemas.microsoft.com/office/powerpoint/2010/main" val="660296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110AE7-D7C8-4ED0-9D4A-DA7DCA63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아이피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585414-5C40-4B81-9393-713ABCC64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7695"/>
            <a:ext cx="9144000" cy="338261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A109810-4D4B-4461-AFBE-65A3E7E2E561}"/>
              </a:ext>
            </a:extLst>
          </p:cNvPr>
          <p:cNvSpPr/>
          <p:nvPr/>
        </p:nvSpPr>
        <p:spPr>
          <a:xfrm>
            <a:off x="7104185" y="2795955"/>
            <a:ext cx="773723" cy="3868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DBE99-23D4-44E2-A0AD-94991EF3ED6D}"/>
              </a:ext>
            </a:extLst>
          </p:cNvPr>
          <p:cNvSpPr txBox="1"/>
          <p:nvPr/>
        </p:nvSpPr>
        <p:spPr>
          <a:xfrm>
            <a:off x="6330462" y="3429001"/>
            <a:ext cx="2838300" cy="859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62" b="1" dirty="0">
                <a:solidFill>
                  <a:srgbClr val="FF0000"/>
                </a:solidFill>
              </a:rPr>
              <a:t>아이피를 복사해서 파일에 </a:t>
            </a:r>
            <a:endParaRPr lang="en-US" altLang="ko-KR" sz="1662" b="1" dirty="0">
              <a:solidFill>
                <a:srgbClr val="FF0000"/>
              </a:solidFill>
            </a:endParaRPr>
          </a:p>
          <a:p>
            <a:r>
              <a:rPr lang="ko-KR" altLang="en-US" sz="1662" b="1" dirty="0">
                <a:solidFill>
                  <a:srgbClr val="FF0000"/>
                </a:solidFill>
              </a:rPr>
              <a:t>저장해 </a:t>
            </a:r>
            <a:r>
              <a:rPr lang="ko-KR" altLang="en-US" sz="1662" b="1" dirty="0" err="1">
                <a:solidFill>
                  <a:srgbClr val="FF0000"/>
                </a:solidFill>
              </a:rPr>
              <a:t>놓을것</a:t>
            </a:r>
            <a:endParaRPr lang="en-US" altLang="ko-KR" sz="1662" b="1" dirty="0">
              <a:solidFill>
                <a:srgbClr val="FF0000"/>
              </a:solidFill>
            </a:endParaRPr>
          </a:p>
          <a:p>
            <a:endParaRPr lang="ko-KR" altLang="en-US" sz="1662" dirty="0"/>
          </a:p>
        </p:txBody>
      </p:sp>
    </p:spTree>
    <p:extLst>
      <p:ext uri="{BB962C8B-B14F-4D97-AF65-F5344CB8AC3E}">
        <p14:creationId xmlns:p14="http://schemas.microsoft.com/office/powerpoint/2010/main" val="37502410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4D66399-0BBF-45B8-87B7-C8AFE4B3B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NGINX </a:t>
            </a:r>
            <a:r>
              <a:rPr lang="ko-KR" altLang="en-US" dirty="0"/>
              <a:t>설정 파일 수정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79DC26-C203-45B6-BCC1-D62D4A8E3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98" y="894293"/>
            <a:ext cx="8609133" cy="518483"/>
          </a:xfrm>
        </p:spPr>
        <p:txBody>
          <a:bodyPr/>
          <a:lstStyle/>
          <a:p>
            <a:r>
              <a:rPr lang="en-US" altLang="ko-KR" dirty="0"/>
              <a:t>C:\ai\docker\workspace\flask_dockerfile </a:t>
            </a:r>
            <a:r>
              <a:rPr lang="ko-KR" altLang="en-US" dirty="0"/>
              <a:t>의 </a:t>
            </a:r>
            <a:r>
              <a:rPr lang="en-US" altLang="ko-KR" dirty="0" err="1"/>
              <a:t>hello_flask.conf</a:t>
            </a:r>
            <a:r>
              <a:rPr lang="en-US" altLang="ko-KR" dirty="0"/>
              <a:t> </a:t>
            </a:r>
            <a:r>
              <a:rPr lang="ko-KR" altLang="en-US" dirty="0"/>
              <a:t>를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B47B0C-ADE0-4036-87A5-194FD29BC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520233"/>
            <a:ext cx="7524328" cy="444347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4818C88-E262-45B4-9687-AB3BAE49BE74}"/>
              </a:ext>
            </a:extLst>
          </p:cNvPr>
          <p:cNvSpPr/>
          <p:nvPr/>
        </p:nvSpPr>
        <p:spPr>
          <a:xfrm>
            <a:off x="899592" y="3068960"/>
            <a:ext cx="5544616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E9371-721D-46DE-88EA-04238F868813}"/>
              </a:ext>
            </a:extLst>
          </p:cNvPr>
          <p:cNvSpPr txBox="1"/>
          <p:nvPr/>
        </p:nvSpPr>
        <p:spPr>
          <a:xfrm>
            <a:off x="5517505" y="2564904"/>
            <a:ext cx="2093458" cy="603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2" b="1" dirty="0">
                <a:solidFill>
                  <a:srgbClr val="FF0000"/>
                </a:solidFill>
              </a:rPr>
              <a:t>EC2 </a:t>
            </a:r>
            <a:r>
              <a:rPr lang="ko-KR" altLang="en-US" sz="1662" b="1" dirty="0">
                <a:solidFill>
                  <a:srgbClr val="FF0000"/>
                </a:solidFill>
              </a:rPr>
              <a:t>아이피로 수정</a:t>
            </a:r>
            <a:endParaRPr lang="en-US" altLang="ko-KR" sz="1662" b="1" dirty="0">
              <a:solidFill>
                <a:srgbClr val="FF0000"/>
              </a:solidFill>
            </a:endParaRPr>
          </a:p>
          <a:p>
            <a:endParaRPr lang="ko-KR" altLang="en-US" sz="1662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97B139-7900-499F-8307-AAF8397F5738}"/>
              </a:ext>
            </a:extLst>
          </p:cNvPr>
          <p:cNvSpPr/>
          <p:nvPr/>
        </p:nvSpPr>
        <p:spPr>
          <a:xfrm>
            <a:off x="907148" y="4653136"/>
            <a:ext cx="3592843" cy="720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678320-102B-46BC-B34F-72BC624E5007}"/>
              </a:ext>
            </a:extLst>
          </p:cNvPr>
          <p:cNvSpPr txBox="1"/>
          <p:nvPr/>
        </p:nvSpPr>
        <p:spPr>
          <a:xfrm>
            <a:off x="4860032" y="4769333"/>
            <a:ext cx="2093458" cy="603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2" b="1" dirty="0">
                <a:solidFill>
                  <a:srgbClr val="FF0000"/>
                </a:solidFill>
              </a:rPr>
              <a:t>EC2 </a:t>
            </a:r>
            <a:r>
              <a:rPr lang="ko-KR" altLang="en-US" sz="1662" b="1" dirty="0">
                <a:solidFill>
                  <a:srgbClr val="FF0000"/>
                </a:solidFill>
              </a:rPr>
              <a:t>아이피로 수정</a:t>
            </a:r>
            <a:endParaRPr lang="en-US" altLang="ko-KR" sz="1662" b="1" dirty="0">
              <a:solidFill>
                <a:srgbClr val="FF0000"/>
              </a:solidFill>
            </a:endParaRPr>
          </a:p>
          <a:p>
            <a:endParaRPr lang="ko-KR" altLang="en-US" sz="1662" dirty="0"/>
          </a:p>
        </p:txBody>
      </p:sp>
    </p:spTree>
    <p:extLst>
      <p:ext uri="{BB962C8B-B14F-4D97-AF65-F5344CB8AC3E}">
        <p14:creationId xmlns:p14="http://schemas.microsoft.com/office/powerpoint/2010/main" val="38748182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F326B-D6D7-414B-9328-0083B7515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PuTTY </a:t>
            </a:r>
            <a:r>
              <a:rPr lang="ko-KR" altLang="en-US" dirty="0"/>
              <a:t>이용 </a:t>
            </a:r>
            <a:r>
              <a:rPr lang="en-US" altLang="ko-KR" dirty="0"/>
              <a:t>EC2 </a:t>
            </a:r>
            <a:r>
              <a:rPr lang="ko-KR" altLang="en-US" dirty="0"/>
              <a:t>접속</a:t>
            </a:r>
          </a:p>
        </p:txBody>
      </p:sp>
      <p:sp>
        <p:nvSpPr>
          <p:cNvPr id="3" name="내용 개체 틀 5">
            <a:extLst>
              <a:ext uri="{FF2B5EF4-FFF2-40B4-BE49-F238E27FC236}">
                <a16:creationId xmlns:a16="http://schemas.microsoft.com/office/drawing/2014/main" id="{47A346EA-C82F-4D89-8D2D-06F9A82A85F9}"/>
              </a:ext>
            </a:extLst>
          </p:cNvPr>
          <p:cNvSpPr txBox="1">
            <a:spLocks/>
          </p:cNvSpPr>
          <p:nvPr/>
        </p:nvSpPr>
        <p:spPr>
          <a:xfrm>
            <a:off x="340999" y="1089270"/>
            <a:ext cx="8609133" cy="5156138"/>
          </a:xfrm>
          <a:prstGeom prst="rect">
            <a:avLst/>
          </a:prstGeom>
        </p:spPr>
        <p:txBody>
          <a:bodyPr/>
          <a:lstStyle>
            <a:lvl1pPr marL="0"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63776" indent="-263776" latinLnBrk="0">
              <a:buFont typeface="Arial" panose="020B0604020202020204" pitchFamily="34" charset="0"/>
              <a:buChar char="•"/>
            </a:pPr>
            <a:r>
              <a:rPr lang="en-US" altLang="ko-KR" sz="1662" kern="0" dirty="0"/>
              <a:t>PuTTY -&gt; PuTTY </a:t>
            </a:r>
            <a:r>
              <a:rPr lang="ko-KR" altLang="en-US" sz="1662" kern="0" dirty="0"/>
              <a:t>선택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046074-B4F7-44F7-BBC8-6019ABEF93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000"/>
          <a:stretch/>
        </p:blipFill>
        <p:spPr>
          <a:xfrm>
            <a:off x="562708" y="1740878"/>
            <a:ext cx="2743200" cy="368800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EBE6F5A-434C-4B7D-8692-A47AA1000B3A}"/>
              </a:ext>
            </a:extLst>
          </p:cNvPr>
          <p:cNvSpPr/>
          <p:nvPr/>
        </p:nvSpPr>
        <p:spPr>
          <a:xfrm>
            <a:off x="1055077" y="2795954"/>
            <a:ext cx="1547446" cy="4923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7C186A0-EC6C-438C-A10C-377478899F91}"/>
              </a:ext>
            </a:extLst>
          </p:cNvPr>
          <p:cNvSpPr/>
          <p:nvPr/>
        </p:nvSpPr>
        <p:spPr>
          <a:xfrm>
            <a:off x="984739" y="3832326"/>
            <a:ext cx="1547446" cy="3516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</p:spTree>
    <p:extLst>
      <p:ext uri="{BB962C8B-B14F-4D97-AF65-F5344CB8AC3E}">
        <p14:creationId xmlns:p14="http://schemas.microsoft.com/office/powerpoint/2010/main" val="9732865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C953AC0-FF91-45DE-BE75-6DCEFFEB1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05" y="1178169"/>
            <a:ext cx="4807701" cy="48006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F0396C7-6404-47BF-ABBA-621503EA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PuTTY </a:t>
            </a:r>
            <a:r>
              <a:rPr lang="ko-KR" altLang="en-US" dirty="0"/>
              <a:t>이용 </a:t>
            </a:r>
            <a:r>
              <a:rPr lang="en-US" altLang="ko-KR" dirty="0"/>
              <a:t>EC2 </a:t>
            </a:r>
            <a:r>
              <a:rPr lang="ko-KR" altLang="en-US" dirty="0"/>
              <a:t>접속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925EE93-E0F4-4224-82B9-1711F1752D81}"/>
              </a:ext>
            </a:extLst>
          </p:cNvPr>
          <p:cNvSpPr/>
          <p:nvPr/>
        </p:nvSpPr>
        <p:spPr>
          <a:xfrm>
            <a:off x="1969477" y="2303585"/>
            <a:ext cx="2321169" cy="3165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A406CB-80C6-40D8-9AAC-3DC1038A5ACC}"/>
              </a:ext>
            </a:extLst>
          </p:cNvPr>
          <p:cNvSpPr txBox="1"/>
          <p:nvPr/>
        </p:nvSpPr>
        <p:spPr>
          <a:xfrm>
            <a:off x="5205046" y="2278162"/>
            <a:ext cx="1955985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2" b="1" dirty="0">
                <a:solidFill>
                  <a:srgbClr val="FF0000"/>
                </a:solidFill>
              </a:rPr>
              <a:t>1.EC2 </a:t>
            </a:r>
            <a:r>
              <a:rPr lang="ko-KR" altLang="en-US" sz="1662" b="1" dirty="0">
                <a:solidFill>
                  <a:srgbClr val="FF0000"/>
                </a:solidFill>
              </a:rPr>
              <a:t>아이피 입력</a:t>
            </a:r>
          </a:p>
        </p:txBody>
      </p:sp>
      <p:sp>
        <p:nvSpPr>
          <p:cNvPr id="10" name="화살표: 왼쪽 9">
            <a:extLst>
              <a:ext uri="{FF2B5EF4-FFF2-40B4-BE49-F238E27FC236}">
                <a16:creationId xmlns:a16="http://schemas.microsoft.com/office/drawing/2014/main" id="{6F96D9AC-D7E3-4765-997D-634FF1202C00}"/>
              </a:ext>
            </a:extLst>
          </p:cNvPr>
          <p:cNvSpPr/>
          <p:nvPr/>
        </p:nvSpPr>
        <p:spPr>
          <a:xfrm>
            <a:off x="4431323" y="2373923"/>
            <a:ext cx="633046" cy="24618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D62B2F-3C9C-4790-9BAF-4FB90B134ABF}"/>
              </a:ext>
            </a:extLst>
          </p:cNvPr>
          <p:cNvSpPr/>
          <p:nvPr/>
        </p:nvSpPr>
        <p:spPr>
          <a:xfrm>
            <a:off x="2039816" y="3498313"/>
            <a:ext cx="2321169" cy="3165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FA981B-D985-4FE9-B96E-EA2DB7283D77}"/>
              </a:ext>
            </a:extLst>
          </p:cNvPr>
          <p:cNvSpPr txBox="1"/>
          <p:nvPr/>
        </p:nvSpPr>
        <p:spPr>
          <a:xfrm>
            <a:off x="5275385" y="3472890"/>
            <a:ext cx="790601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2" b="1" dirty="0">
                <a:solidFill>
                  <a:srgbClr val="FF0000"/>
                </a:solidFill>
              </a:rPr>
              <a:t>2.</a:t>
            </a:r>
            <a:r>
              <a:rPr lang="ko-KR" altLang="en-US" sz="1662" b="1" dirty="0">
                <a:solidFill>
                  <a:srgbClr val="FF0000"/>
                </a:solidFill>
              </a:rPr>
              <a:t>입력</a:t>
            </a:r>
          </a:p>
        </p:txBody>
      </p:sp>
      <p:sp>
        <p:nvSpPr>
          <p:cNvPr id="15" name="화살표: 왼쪽 14">
            <a:extLst>
              <a:ext uri="{FF2B5EF4-FFF2-40B4-BE49-F238E27FC236}">
                <a16:creationId xmlns:a16="http://schemas.microsoft.com/office/drawing/2014/main" id="{458B1AE3-7E85-4051-9929-065451903DDA}"/>
              </a:ext>
            </a:extLst>
          </p:cNvPr>
          <p:cNvSpPr/>
          <p:nvPr/>
        </p:nvSpPr>
        <p:spPr>
          <a:xfrm>
            <a:off x="4501662" y="3568652"/>
            <a:ext cx="633046" cy="24618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1D3155-18A9-4B83-903B-809CC59DA232}"/>
              </a:ext>
            </a:extLst>
          </p:cNvPr>
          <p:cNvSpPr/>
          <p:nvPr/>
        </p:nvSpPr>
        <p:spPr>
          <a:xfrm>
            <a:off x="4149969" y="4079630"/>
            <a:ext cx="914401" cy="3165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B55C20-9EE9-4274-8F4F-C9EC21E8A090}"/>
              </a:ext>
            </a:extLst>
          </p:cNvPr>
          <p:cNvSpPr txBox="1"/>
          <p:nvPr/>
        </p:nvSpPr>
        <p:spPr>
          <a:xfrm>
            <a:off x="5957321" y="4049285"/>
            <a:ext cx="766237" cy="603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2" b="1" dirty="0">
                <a:solidFill>
                  <a:srgbClr val="FF0000"/>
                </a:solidFill>
              </a:rPr>
              <a:t>3.</a:t>
            </a:r>
            <a:r>
              <a:rPr lang="ko-KR" altLang="en-US" sz="1662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18" name="화살표: 왼쪽 17">
            <a:extLst>
              <a:ext uri="{FF2B5EF4-FFF2-40B4-BE49-F238E27FC236}">
                <a16:creationId xmlns:a16="http://schemas.microsoft.com/office/drawing/2014/main" id="{C477D030-88F2-4A25-B9B9-22ACB65F4E5C}"/>
              </a:ext>
            </a:extLst>
          </p:cNvPr>
          <p:cNvSpPr/>
          <p:nvPr/>
        </p:nvSpPr>
        <p:spPr>
          <a:xfrm>
            <a:off x="5183598" y="4145047"/>
            <a:ext cx="637519" cy="24618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</p:spTree>
    <p:extLst>
      <p:ext uri="{BB962C8B-B14F-4D97-AF65-F5344CB8AC3E}">
        <p14:creationId xmlns:p14="http://schemas.microsoft.com/office/powerpoint/2010/main" val="33489082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CDF831-81EF-4A3C-A870-D866F1422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PuTTY </a:t>
            </a:r>
            <a:r>
              <a:rPr lang="ko-KR" altLang="en-US" dirty="0"/>
              <a:t>이용 </a:t>
            </a:r>
            <a:r>
              <a:rPr lang="en-US" altLang="ko-KR" dirty="0"/>
              <a:t>EC2 </a:t>
            </a:r>
            <a:r>
              <a:rPr lang="ko-KR" altLang="en-US" dirty="0"/>
              <a:t>접속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385455-ABC5-4997-93F3-8CB4B4E08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3" y="1107831"/>
            <a:ext cx="5019029" cy="501161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B23A956-FAFD-4B0C-BC4C-6E09D1262DE1}"/>
              </a:ext>
            </a:extLst>
          </p:cNvPr>
          <p:cNvSpPr/>
          <p:nvPr/>
        </p:nvSpPr>
        <p:spPr>
          <a:xfrm>
            <a:off x="351692" y="2655278"/>
            <a:ext cx="1477108" cy="2110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F75B3D-14D8-4ABA-8288-72BB1FE06D4C}"/>
              </a:ext>
            </a:extLst>
          </p:cNvPr>
          <p:cNvSpPr/>
          <p:nvPr/>
        </p:nvSpPr>
        <p:spPr>
          <a:xfrm>
            <a:off x="422031" y="3147646"/>
            <a:ext cx="1477108" cy="2110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FD7177-69E2-41A0-A89D-4C5E95FEF19D}"/>
              </a:ext>
            </a:extLst>
          </p:cNvPr>
          <p:cNvSpPr/>
          <p:nvPr/>
        </p:nvSpPr>
        <p:spPr>
          <a:xfrm>
            <a:off x="562708" y="3780693"/>
            <a:ext cx="1195754" cy="2110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624F7D-6E1B-42BE-B334-F26C3F99F48E}"/>
              </a:ext>
            </a:extLst>
          </p:cNvPr>
          <p:cNvSpPr/>
          <p:nvPr/>
        </p:nvSpPr>
        <p:spPr>
          <a:xfrm>
            <a:off x="4360985" y="4413738"/>
            <a:ext cx="1009736" cy="409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209048-56B1-412C-AD7B-A1CDF352F789}"/>
              </a:ext>
            </a:extLst>
          </p:cNvPr>
          <p:cNvSpPr txBox="1"/>
          <p:nvPr/>
        </p:nvSpPr>
        <p:spPr>
          <a:xfrm>
            <a:off x="5486400" y="4448029"/>
            <a:ext cx="2602523" cy="859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62" b="1" dirty="0">
                <a:solidFill>
                  <a:srgbClr val="FF0000"/>
                </a:solidFill>
              </a:rPr>
              <a:t>앞에서 생성한 </a:t>
            </a:r>
            <a:r>
              <a:rPr lang="en-US" altLang="ko-KR" sz="1662" b="1" dirty="0">
                <a:solidFill>
                  <a:srgbClr val="FF0000"/>
                </a:solidFill>
              </a:rPr>
              <a:t>EC2 </a:t>
            </a:r>
            <a:r>
              <a:rPr lang="ko-KR" altLang="en-US" sz="1662" b="1" dirty="0">
                <a:solidFill>
                  <a:srgbClr val="FF0000"/>
                </a:solidFill>
              </a:rPr>
              <a:t>개인키 </a:t>
            </a:r>
            <a:endParaRPr lang="en-US" altLang="ko-KR" sz="1662" b="1" dirty="0">
              <a:solidFill>
                <a:srgbClr val="FF0000"/>
              </a:solidFill>
            </a:endParaRPr>
          </a:p>
          <a:p>
            <a:r>
              <a:rPr lang="en-US" altLang="ko-KR" sz="1662" b="1" dirty="0">
                <a:solidFill>
                  <a:srgbClr val="FF0000"/>
                </a:solidFill>
              </a:rPr>
              <a:t>my_key1.ppk </a:t>
            </a:r>
            <a:r>
              <a:rPr lang="ko-KR" altLang="en-US" sz="1662" b="1" dirty="0">
                <a:solidFill>
                  <a:srgbClr val="FF0000"/>
                </a:solidFill>
              </a:rPr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302794082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A3F04B5-5E51-4609-BD33-D79412AAE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7" y="1107831"/>
            <a:ext cx="4525931" cy="451924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F0396C7-6404-47BF-ABBA-621503EA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PuTTY </a:t>
            </a:r>
            <a:r>
              <a:rPr lang="ko-KR" altLang="en-US" dirty="0"/>
              <a:t>이용 </a:t>
            </a:r>
            <a:r>
              <a:rPr lang="en-US" altLang="ko-KR" dirty="0"/>
              <a:t>EC2 </a:t>
            </a:r>
            <a:r>
              <a:rPr lang="ko-KR" altLang="en-US" dirty="0"/>
              <a:t>접속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1D3155-18A9-4B83-903B-809CC59DA232}"/>
              </a:ext>
            </a:extLst>
          </p:cNvPr>
          <p:cNvSpPr/>
          <p:nvPr/>
        </p:nvSpPr>
        <p:spPr>
          <a:xfrm>
            <a:off x="1758462" y="3951615"/>
            <a:ext cx="1899138" cy="3165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B55C20-9EE9-4274-8F4F-C9EC21E8A090}"/>
              </a:ext>
            </a:extLst>
          </p:cNvPr>
          <p:cNvSpPr txBox="1"/>
          <p:nvPr/>
        </p:nvSpPr>
        <p:spPr>
          <a:xfrm>
            <a:off x="5348141" y="3883030"/>
            <a:ext cx="766237" cy="603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2" b="1" dirty="0">
                <a:solidFill>
                  <a:srgbClr val="FF0000"/>
                </a:solidFill>
              </a:rPr>
              <a:t>1.</a:t>
            </a:r>
            <a:r>
              <a:rPr lang="ko-KR" altLang="en-US" sz="1662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18" name="화살표: 왼쪽 17">
            <a:extLst>
              <a:ext uri="{FF2B5EF4-FFF2-40B4-BE49-F238E27FC236}">
                <a16:creationId xmlns:a16="http://schemas.microsoft.com/office/drawing/2014/main" id="{C477D030-88F2-4A25-B9B9-22ACB65F4E5C}"/>
              </a:ext>
            </a:extLst>
          </p:cNvPr>
          <p:cNvSpPr/>
          <p:nvPr/>
        </p:nvSpPr>
        <p:spPr>
          <a:xfrm>
            <a:off x="4595914" y="3906955"/>
            <a:ext cx="637519" cy="24618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C72FA93-65A1-4561-8302-4FAF1A2DA88C}"/>
              </a:ext>
            </a:extLst>
          </p:cNvPr>
          <p:cNvSpPr/>
          <p:nvPr/>
        </p:nvSpPr>
        <p:spPr>
          <a:xfrm>
            <a:off x="154240" y="1600200"/>
            <a:ext cx="914401" cy="2110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4BC89C8-0054-4160-8D3E-20985AE09C46}"/>
              </a:ext>
            </a:extLst>
          </p:cNvPr>
          <p:cNvSpPr/>
          <p:nvPr/>
        </p:nvSpPr>
        <p:spPr>
          <a:xfrm>
            <a:off x="3798277" y="3813812"/>
            <a:ext cx="773723" cy="3769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A1A5E3-541E-4469-97CF-17B01FB8F9A1}"/>
              </a:ext>
            </a:extLst>
          </p:cNvPr>
          <p:cNvSpPr/>
          <p:nvPr/>
        </p:nvSpPr>
        <p:spPr>
          <a:xfrm>
            <a:off x="2813538" y="5250105"/>
            <a:ext cx="914400" cy="3769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CFAC0C-2B6A-4ACD-BC38-9D9AD053134F}"/>
              </a:ext>
            </a:extLst>
          </p:cNvPr>
          <p:cNvSpPr txBox="1"/>
          <p:nvPr/>
        </p:nvSpPr>
        <p:spPr>
          <a:xfrm>
            <a:off x="2919350" y="5623490"/>
            <a:ext cx="766237" cy="603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2" b="1" dirty="0">
                <a:solidFill>
                  <a:srgbClr val="FF0000"/>
                </a:solidFill>
              </a:rPr>
              <a:t>2.</a:t>
            </a:r>
            <a:r>
              <a:rPr lang="ko-KR" altLang="en-US" sz="1662" b="1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0733887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9E9522-8546-4DDD-BB98-CA5879657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PuTTY </a:t>
            </a:r>
            <a:r>
              <a:rPr lang="ko-KR" altLang="en-US" dirty="0"/>
              <a:t>이용 </a:t>
            </a:r>
            <a:r>
              <a:rPr lang="en-US" altLang="ko-KR" dirty="0"/>
              <a:t>EC2 </a:t>
            </a:r>
            <a:r>
              <a:rPr lang="ko-KR" altLang="en-US" dirty="0"/>
              <a:t>접속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EBA4B4-6274-4AB9-86A1-B36F95171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6" y="1037493"/>
            <a:ext cx="7892715" cy="501543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443A724-90A6-447E-9EB8-763B85BB1BA2}"/>
              </a:ext>
            </a:extLst>
          </p:cNvPr>
          <p:cNvSpPr/>
          <p:nvPr/>
        </p:nvSpPr>
        <p:spPr>
          <a:xfrm>
            <a:off x="1195754" y="1178169"/>
            <a:ext cx="914401" cy="2813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56F82E-8BE8-48A5-B6D2-15F8C0EC237D}"/>
              </a:ext>
            </a:extLst>
          </p:cNvPr>
          <p:cNvSpPr txBox="1"/>
          <p:nvPr/>
        </p:nvSpPr>
        <p:spPr>
          <a:xfrm>
            <a:off x="2067467" y="1107831"/>
            <a:ext cx="2529767" cy="34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62" b="1" dirty="0">
                <a:solidFill>
                  <a:srgbClr val="FF0000"/>
                </a:solidFill>
              </a:rPr>
              <a:t>사용자명 </a:t>
            </a:r>
            <a:r>
              <a:rPr lang="en-US" altLang="ko-KR" sz="1662" b="1" dirty="0">
                <a:solidFill>
                  <a:srgbClr val="FF0000"/>
                </a:solidFill>
              </a:rPr>
              <a:t>ubuntu</a:t>
            </a:r>
            <a:r>
              <a:rPr lang="ko-KR" altLang="en-US" sz="1662" b="1" dirty="0">
                <a:solidFill>
                  <a:srgbClr val="FF0000"/>
                </a:solidFill>
              </a:rPr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40457775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D4A550B-F189-4F74-A1B9-125EDF2A1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계정 활성화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36F83B6-1ED3-46E4-B830-D8AB10920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3776" indent="-263776"/>
            <a:r>
              <a:rPr lang="ko-KR" altLang="en-US" dirty="0"/>
              <a:t>관리자 계정의 비밀번호 설정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CBD39C-D91E-4FD7-940F-AA4D65FB1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5" y="1881554"/>
            <a:ext cx="9144000" cy="203780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77C3553-59E5-47D7-BA65-F559FC949244}"/>
              </a:ext>
            </a:extLst>
          </p:cNvPr>
          <p:cNvSpPr/>
          <p:nvPr/>
        </p:nvSpPr>
        <p:spPr>
          <a:xfrm>
            <a:off x="1969477" y="2936631"/>
            <a:ext cx="1406769" cy="2813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C0806-1E6D-4EDE-99B5-04DF1AF8E4D5}"/>
              </a:ext>
            </a:extLst>
          </p:cNvPr>
          <p:cNvSpPr txBox="1"/>
          <p:nvPr/>
        </p:nvSpPr>
        <p:spPr>
          <a:xfrm>
            <a:off x="3622433" y="3142520"/>
            <a:ext cx="4290646" cy="859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62" b="1" dirty="0">
                <a:solidFill>
                  <a:srgbClr val="FF0000"/>
                </a:solidFill>
              </a:rPr>
              <a:t>비밀번호 입력</a:t>
            </a:r>
            <a:endParaRPr lang="en-US" altLang="ko-KR" sz="1662" b="1" dirty="0">
              <a:solidFill>
                <a:srgbClr val="FF0000"/>
              </a:solidFill>
            </a:endParaRPr>
          </a:p>
          <a:p>
            <a:r>
              <a:rPr lang="ko-KR" altLang="en-US" sz="1662" b="1" dirty="0">
                <a:solidFill>
                  <a:srgbClr val="FF0000"/>
                </a:solidFill>
              </a:rPr>
              <a:t>아무것도 안보이지만 입력중임</a:t>
            </a:r>
            <a:endParaRPr lang="en-US" altLang="ko-KR" sz="1662" b="1" dirty="0">
              <a:solidFill>
                <a:srgbClr val="FF0000"/>
              </a:solidFill>
            </a:endParaRPr>
          </a:p>
          <a:p>
            <a:r>
              <a:rPr lang="ko-KR" altLang="en-US" sz="1662" b="1" dirty="0">
                <a:solidFill>
                  <a:srgbClr val="FF0000"/>
                </a:solidFill>
              </a:rPr>
              <a:t>분실하면 안되기 때문에 잘 </a:t>
            </a:r>
            <a:r>
              <a:rPr lang="ko-KR" altLang="en-US" sz="1662" b="1" dirty="0" err="1">
                <a:solidFill>
                  <a:srgbClr val="FF0000"/>
                </a:solidFill>
              </a:rPr>
              <a:t>기억할것</a:t>
            </a:r>
            <a:endParaRPr lang="ko-KR" altLang="en-US" sz="1662" b="1" dirty="0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285B68B-417B-4220-81A3-604E84D4EFC9}"/>
              </a:ext>
            </a:extLst>
          </p:cNvPr>
          <p:cNvSpPr/>
          <p:nvPr/>
        </p:nvSpPr>
        <p:spPr>
          <a:xfrm>
            <a:off x="2039816" y="3287318"/>
            <a:ext cx="1406769" cy="2813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</p:spTree>
    <p:extLst>
      <p:ext uri="{BB962C8B-B14F-4D97-AF65-F5344CB8AC3E}">
        <p14:creationId xmlns:p14="http://schemas.microsoft.com/office/powerpoint/2010/main" val="3296535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BB5548-03EB-42E0-BFAA-DDA4290D2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다운 받은 이미지 조회 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98753A-89A1-4CB0-A45C-9C1D7B20B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052736"/>
            <a:ext cx="9144000" cy="485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08521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D4A550B-F189-4F74-A1B9-125EDF2A1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계정 활성화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36F83B6-1ED3-46E4-B830-D8AB10920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3776" indent="-263776"/>
            <a:r>
              <a:rPr lang="ko-KR" altLang="en-US" dirty="0"/>
              <a:t>관리자 계정이 </a:t>
            </a:r>
            <a:r>
              <a:rPr lang="en-US" altLang="ko-KR" dirty="0"/>
              <a:t>Putty</a:t>
            </a:r>
            <a:r>
              <a:rPr lang="ko-KR" altLang="en-US" dirty="0"/>
              <a:t>를 이용해서 접속 가능하도록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sshd_config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1CE2F0-2C8C-4847-9183-3151E021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08" y="1600201"/>
            <a:ext cx="6400800" cy="15096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C0CA79C-312A-414E-961E-7BDC03DFB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07" y="3189747"/>
            <a:ext cx="4501662" cy="299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648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34EC8B-C6CF-43EF-A5B1-F3B2A4DD1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계정 활성화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519251-223E-48FC-A391-2930E264C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3776" indent="-263776"/>
            <a:r>
              <a:rPr lang="ko-KR" altLang="en-US" dirty="0"/>
              <a:t>관리자 계정이 </a:t>
            </a:r>
            <a:r>
              <a:rPr lang="en-US" altLang="ko-KR" dirty="0"/>
              <a:t>Putty</a:t>
            </a:r>
            <a:r>
              <a:rPr lang="ko-KR" altLang="en-US" dirty="0"/>
              <a:t>를 이용해서 접속 가능하도록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sshd_config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</a:p>
          <a:p>
            <a:pPr marL="685817" lvl="1" indent="-263776">
              <a:buFont typeface="Arial" panose="020B0604020202020204" pitchFamily="34" charset="0"/>
              <a:buChar char="•"/>
            </a:pPr>
            <a:r>
              <a:rPr lang="en-US" altLang="ko-KR" dirty="0"/>
              <a:t>Ctrl + _ 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/>
              <a:t>32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ko-KR" altLang="en-US" dirty="0" err="1"/>
              <a:t>엔터를</a:t>
            </a:r>
            <a:r>
              <a:rPr lang="ko-KR" altLang="en-US" dirty="0"/>
              <a:t> 눌러서 설정 파일의 </a:t>
            </a:r>
            <a:r>
              <a:rPr lang="en-US" altLang="ko-KR" dirty="0"/>
              <a:t>32 </a:t>
            </a:r>
            <a:r>
              <a:rPr lang="ko-KR" altLang="en-US" dirty="0"/>
              <a:t>번째 줄로 이동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1598000-D507-44DD-95A0-E5C118A20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69" y="1951892"/>
            <a:ext cx="4644644" cy="400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579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34EC8B-C6CF-43EF-A5B1-F3B2A4DD1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계정 활성화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519251-223E-48FC-A391-2930E264C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3776" indent="-263776"/>
            <a:r>
              <a:rPr lang="ko-KR" altLang="en-US" dirty="0"/>
              <a:t>관리자 계정이 </a:t>
            </a:r>
            <a:r>
              <a:rPr lang="en-US" altLang="ko-KR" dirty="0"/>
              <a:t>Putty</a:t>
            </a:r>
            <a:r>
              <a:rPr lang="ko-KR" altLang="en-US" dirty="0"/>
              <a:t>를 이용해서 접속 가능하도록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sshd_config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</a:p>
          <a:p>
            <a:pPr marL="685817" lvl="1" indent="-263776">
              <a:buFont typeface="Arial" panose="020B0604020202020204" pitchFamily="34" charset="0"/>
              <a:buChar char="•"/>
            </a:pPr>
            <a:r>
              <a:rPr lang="en-US" altLang="ko-KR" dirty="0"/>
              <a:t>32</a:t>
            </a:r>
            <a:r>
              <a:rPr lang="ko-KR" altLang="en-US" dirty="0"/>
              <a:t>번 </a:t>
            </a:r>
            <a:r>
              <a:rPr lang="ko-KR" altLang="en-US" dirty="0" err="1"/>
              <a:t>째줄</a:t>
            </a:r>
            <a:r>
              <a:rPr lang="ko-KR" altLang="en-US" dirty="0"/>
              <a:t> 수정</a:t>
            </a:r>
            <a:endParaRPr lang="en-US" altLang="ko-KR" dirty="0"/>
          </a:p>
          <a:p>
            <a:pPr marL="263776" indent="-263776"/>
            <a:r>
              <a:rPr lang="en-US" altLang="ko-KR" dirty="0"/>
              <a:t>Ctrl + x -&gt; Y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ko-KR" altLang="en-US" dirty="0" err="1"/>
              <a:t>엔터</a:t>
            </a:r>
            <a:r>
              <a:rPr lang="ko-KR" altLang="en-US" dirty="0"/>
              <a:t> 눌러서 저장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4D56D8-30AD-4D15-9DF5-EFD88654E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87" y="2303585"/>
            <a:ext cx="3925886" cy="33888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57F19EC-CD2B-4901-959E-5CD6F40A6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015" y="2233246"/>
            <a:ext cx="3925885" cy="33888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0315F0-D0DA-4A69-BE11-5C67A2AE092E}"/>
              </a:ext>
            </a:extLst>
          </p:cNvPr>
          <p:cNvSpPr txBox="1"/>
          <p:nvPr/>
        </p:nvSpPr>
        <p:spPr>
          <a:xfrm>
            <a:off x="2314143" y="3891586"/>
            <a:ext cx="1404730" cy="34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62" b="1" dirty="0">
                <a:solidFill>
                  <a:srgbClr val="FF0000"/>
                </a:solidFill>
              </a:rPr>
              <a:t>로그인 불가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8B67BCC-1772-4499-92C3-EA0757B2849C}"/>
              </a:ext>
            </a:extLst>
          </p:cNvPr>
          <p:cNvSpPr/>
          <p:nvPr/>
        </p:nvSpPr>
        <p:spPr>
          <a:xfrm>
            <a:off x="250560" y="3921369"/>
            <a:ext cx="2000271" cy="2813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B93294-CCEA-402A-A73E-B38AE7720D4B}"/>
              </a:ext>
            </a:extLst>
          </p:cNvPr>
          <p:cNvSpPr txBox="1"/>
          <p:nvPr/>
        </p:nvSpPr>
        <p:spPr>
          <a:xfrm>
            <a:off x="6822831" y="3834675"/>
            <a:ext cx="1404730" cy="34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62" b="1" dirty="0">
                <a:solidFill>
                  <a:srgbClr val="FF0000"/>
                </a:solidFill>
              </a:rPr>
              <a:t>로그인 가능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E524AF-5A8A-49AA-BC9F-8370BDB387B0}"/>
              </a:ext>
            </a:extLst>
          </p:cNvPr>
          <p:cNvSpPr/>
          <p:nvPr/>
        </p:nvSpPr>
        <p:spPr>
          <a:xfrm>
            <a:off x="4759248" y="3864459"/>
            <a:ext cx="2000271" cy="2813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</p:spTree>
    <p:extLst>
      <p:ext uri="{BB962C8B-B14F-4D97-AF65-F5344CB8AC3E}">
        <p14:creationId xmlns:p14="http://schemas.microsoft.com/office/powerpoint/2010/main" val="24127996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E472A-85BE-4F6F-B94C-54EF40321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계정 활성화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FE54D0-EA33-4887-8915-B7EBDA5B9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63776" indent="-263776"/>
            <a:r>
              <a:rPr lang="en-US" altLang="ko-KR" sz="1477" dirty="0"/>
              <a:t>EC2 </a:t>
            </a:r>
            <a:r>
              <a:rPr lang="ko-KR" altLang="en-US" sz="1477" dirty="0"/>
              <a:t>서비스를 생성하면 </a:t>
            </a:r>
            <a:r>
              <a:rPr lang="en-US" altLang="ko-KR" sz="1477" dirty="0"/>
              <a:t>/home/ubuntu/.</a:t>
            </a:r>
            <a:r>
              <a:rPr lang="en-US" altLang="ko-KR" sz="1477" dirty="0" err="1"/>
              <a:t>ssh</a:t>
            </a:r>
            <a:r>
              <a:rPr lang="en-US" altLang="ko-KR" sz="1477" dirty="0"/>
              <a:t>/</a:t>
            </a:r>
            <a:r>
              <a:rPr lang="ko-KR" altLang="en-US" sz="1477" dirty="0"/>
              <a:t>폴더 </a:t>
            </a:r>
            <a:r>
              <a:rPr lang="en-US" altLang="ko-KR" sz="1477" dirty="0" err="1"/>
              <a:t>authorized_keys</a:t>
            </a:r>
            <a:r>
              <a:rPr lang="en-US" altLang="ko-KR" sz="1477" dirty="0"/>
              <a:t> </a:t>
            </a:r>
            <a:r>
              <a:rPr lang="ko-KR" altLang="en-US" sz="1477" dirty="0"/>
              <a:t>파일이름으로 </a:t>
            </a:r>
            <a:r>
              <a:rPr lang="en-US" altLang="ko-KR" sz="1477" dirty="0" err="1"/>
              <a:t>pem</a:t>
            </a:r>
            <a:r>
              <a:rPr lang="en-US" altLang="ko-KR" sz="1477" dirty="0"/>
              <a:t> </a:t>
            </a:r>
            <a:r>
              <a:rPr lang="ko-KR" altLang="en-US" sz="1477" dirty="0"/>
              <a:t>파일의 키가 </a:t>
            </a:r>
            <a:r>
              <a:rPr lang="ko-KR" altLang="en-US" sz="1477" dirty="0" err="1"/>
              <a:t>저장되</a:t>
            </a:r>
            <a:r>
              <a:rPr lang="ko-KR" altLang="en-US" sz="1477" dirty="0"/>
              <a:t> 있음</a:t>
            </a:r>
            <a:endParaRPr lang="en-US" altLang="ko-KR" sz="1477" dirty="0"/>
          </a:p>
          <a:p>
            <a:pPr marL="263776" indent="-263776"/>
            <a:r>
              <a:rPr lang="en-US" altLang="ko-KR" sz="1477" dirty="0"/>
              <a:t>Putty</a:t>
            </a:r>
            <a:r>
              <a:rPr lang="ko-KR" altLang="en-US" sz="1477" dirty="0"/>
              <a:t>로 </a:t>
            </a:r>
            <a:r>
              <a:rPr lang="ko-KR" altLang="en-US" sz="1477" dirty="0" err="1"/>
              <a:t>접속시</a:t>
            </a:r>
            <a:r>
              <a:rPr lang="ko-KR" altLang="en-US" sz="1477" dirty="0"/>
              <a:t> </a:t>
            </a:r>
            <a:r>
              <a:rPr lang="en-US" altLang="ko-KR" sz="1477" dirty="0"/>
              <a:t>/home/ubuntu/.</a:t>
            </a:r>
            <a:r>
              <a:rPr lang="en-US" altLang="ko-KR" sz="1477" dirty="0" err="1"/>
              <a:t>ssh</a:t>
            </a:r>
            <a:r>
              <a:rPr lang="en-US" altLang="ko-KR" sz="1477" dirty="0"/>
              <a:t>/</a:t>
            </a:r>
            <a:r>
              <a:rPr lang="en-US" altLang="ko-KR" sz="1477" dirty="0" err="1"/>
              <a:t>authorized_keys</a:t>
            </a:r>
            <a:r>
              <a:rPr lang="en-US" altLang="ko-KR" sz="1477" dirty="0"/>
              <a:t> </a:t>
            </a:r>
            <a:r>
              <a:rPr lang="ko-KR" altLang="en-US" sz="1477" dirty="0"/>
              <a:t>에 저장된 키와 </a:t>
            </a:r>
            <a:r>
              <a:rPr lang="en-US" altLang="ko-KR" sz="1477" dirty="0"/>
              <a:t>Putty</a:t>
            </a:r>
            <a:r>
              <a:rPr lang="ko-KR" altLang="en-US" sz="1477" dirty="0"/>
              <a:t>에서 설정한 키가 일치하는지를 확인해서 같은 키 </a:t>
            </a:r>
            <a:r>
              <a:rPr lang="ko-KR" altLang="en-US" sz="1477" dirty="0" err="1"/>
              <a:t>일때</a:t>
            </a:r>
            <a:r>
              <a:rPr lang="ko-KR" altLang="en-US" sz="1477" dirty="0"/>
              <a:t> 로그인이 됨</a:t>
            </a:r>
            <a:endParaRPr lang="en-US" altLang="ko-KR" sz="1477" dirty="0"/>
          </a:p>
          <a:p>
            <a:pPr marL="263776" indent="-263776"/>
            <a:r>
              <a:rPr lang="en-US" altLang="ko-KR" sz="1477" dirty="0"/>
              <a:t>/home/ubuntu/.</a:t>
            </a:r>
            <a:r>
              <a:rPr lang="en-US" altLang="ko-KR" sz="1477" dirty="0" err="1"/>
              <a:t>ssh</a:t>
            </a:r>
            <a:r>
              <a:rPr lang="en-US" altLang="ko-KR" sz="1477" dirty="0"/>
              <a:t>/</a:t>
            </a:r>
            <a:r>
              <a:rPr lang="en-US" altLang="ko-KR" sz="1477" dirty="0" err="1"/>
              <a:t>authorized_keys</a:t>
            </a:r>
            <a:r>
              <a:rPr lang="en-US" altLang="ko-KR" sz="1477" dirty="0"/>
              <a:t> </a:t>
            </a:r>
            <a:r>
              <a:rPr lang="ko-KR" altLang="en-US" sz="1477" dirty="0"/>
              <a:t>를 </a:t>
            </a:r>
            <a:r>
              <a:rPr lang="en-US" altLang="ko-KR" sz="1477" dirty="0"/>
              <a:t>root </a:t>
            </a:r>
            <a:r>
              <a:rPr lang="ko-KR" altLang="en-US" sz="1477" dirty="0"/>
              <a:t>계정이 로그인 </a:t>
            </a:r>
            <a:r>
              <a:rPr lang="ko-KR" altLang="en-US" sz="1477" dirty="0" err="1"/>
              <a:t>할때</a:t>
            </a:r>
            <a:r>
              <a:rPr lang="ko-KR" altLang="en-US" sz="1477" dirty="0"/>
              <a:t> 비교하는 키가 저장되는 </a:t>
            </a:r>
            <a:r>
              <a:rPr lang="en-US" altLang="ko-KR" sz="1477" dirty="0"/>
              <a:t>/root/.</a:t>
            </a:r>
            <a:r>
              <a:rPr lang="en-US" altLang="ko-KR" sz="1477" dirty="0" err="1"/>
              <a:t>ssh</a:t>
            </a:r>
            <a:r>
              <a:rPr lang="en-US" altLang="ko-KR" sz="1477" dirty="0"/>
              <a:t> </a:t>
            </a:r>
            <a:r>
              <a:rPr lang="ko-KR" altLang="en-US" sz="1477" dirty="0"/>
              <a:t>에 복사해서 같은 키파일로 </a:t>
            </a:r>
            <a:r>
              <a:rPr lang="en-US" altLang="ko-KR" sz="1477" dirty="0"/>
              <a:t>root </a:t>
            </a:r>
            <a:r>
              <a:rPr lang="ko-KR" altLang="en-US" sz="1477" dirty="0"/>
              <a:t>계정도 로그인 가능하게 설정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2480C7-AC61-4A5B-994C-2D39418E6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7985"/>
            <a:ext cx="9144000" cy="177886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EB235A-3C44-4AC2-9093-86705DAD2480}"/>
              </a:ext>
            </a:extLst>
          </p:cNvPr>
          <p:cNvSpPr/>
          <p:nvPr/>
        </p:nvSpPr>
        <p:spPr>
          <a:xfrm>
            <a:off x="2250831" y="3429000"/>
            <a:ext cx="5205046" cy="2813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</p:spTree>
    <p:extLst>
      <p:ext uri="{BB962C8B-B14F-4D97-AF65-F5344CB8AC3E}">
        <p14:creationId xmlns:p14="http://schemas.microsoft.com/office/powerpoint/2010/main" val="34107085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F47CCC-7AF8-4236-A7CF-A1EC5626C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계정 활성화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67611E-5E43-457A-92A5-86F22D575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3776" indent="-263776"/>
            <a:r>
              <a:rPr lang="en-US" altLang="ko-KR" dirty="0"/>
              <a:t>Putty</a:t>
            </a:r>
            <a:r>
              <a:rPr lang="ko-KR" altLang="en-US" dirty="0"/>
              <a:t>가 </a:t>
            </a:r>
            <a:r>
              <a:rPr lang="ko-KR" altLang="en-US" dirty="0" err="1"/>
              <a:t>접속했을때</a:t>
            </a:r>
            <a:r>
              <a:rPr lang="ko-KR" altLang="en-US" dirty="0"/>
              <a:t> 접속을 허락해주는 프로그램 </a:t>
            </a:r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ko-KR" altLang="en-US" dirty="0"/>
              <a:t>재시작</a:t>
            </a:r>
            <a:endParaRPr lang="en-US" altLang="ko-KR" dirty="0"/>
          </a:p>
          <a:p>
            <a:pPr marL="263776" indent="-263776"/>
            <a:endParaRPr lang="en-US" altLang="ko-KR" dirty="0"/>
          </a:p>
          <a:p>
            <a:pPr marL="263776" indent="-263776"/>
            <a:endParaRPr lang="en-US" altLang="ko-KR" dirty="0"/>
          </a:p>
          <a:p>
            <a:pPr marL="263776" indent="-263776"/>
            <a:endParaRPr lang="en-US" altLang="ko-KR" dirty="0"/>
          </a:p>
          <a:p>
            <a:pPr marL="263776" indent="-263776"/>
            <a:endParaRPr lang="en-US" altLang="ko-KR" dirty="0"/>
          </a:p>
          <a:p>
            <a:pPr marL="263776" indent="-263776"/>
            <a:endParaRPr lang="en-US" altLang="ko-KR" dirty="0"/>
          </a:p>
          <a:p>
            <a:pPr marL="263776" indent="-263776"/>
            <a:endParaRPr lang="en-US" altLang="ko-KR" dirty="0"/>
          </a:p>
          <a:p>
            <a:pPr marL="263776" indent="-263776"/>
            <a:r>
              <a:rPr lang="en-US" altLang="ko-KR" dirty="0"/>
              <a:t>Putty </a:t>
            </a:r>
            <a:r>
              <a:rPr lang="ko-KR" altLang="en-US" dirty="0"/>
              <a:t>종료</a:t>
            </a:r>
            <a:endParaRPr lang="en-US" altLang="ko-KR" dirty="0"/>
          </a:p>
          <a:p>
            <a:pPr marL="685817" lvl="1" indent="-263776">
              <a:buFont typeface="Arial" panose="020B0604020202020204" pitchFamily="34" charset="0"/>
              <a:buChar char="•"/>
            </a:pPr>
            <a:r>
              <a:rPr lang="en-US" altLang="ko-KR" dirty="0"/>
              <a:t>exit </a:t>
            </a:r>
            <a:r>
              <a:rPr lang="ko-KR" altLang="en-US" dirty="0"/>
              <a:t>명령 입력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ECEEEA-2A7B-461A-984E-871C855E8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4" y="1412776"/>
            <a:ext cx="9144000" cy="177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91845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A4DE41-77FA-4AF7-A142-8E17C8FC5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계정 활성화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3D3D29-30D3-45E4-99C0-D11A5EC16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99" y="1089271"/>
            <a:ext cx="8609133" cy="862622"/>
          </a:xfrm>
        </p:spPr>
        <p:txBody>
          <a:bodyPr/>
          <a:lstStyle/>
          <a:p>
            <a:pPr marL="263776" indent="-263776"/>
            <a:r>
              <a:rPr lang="en-US" altLang="ko-KR" dirty="0"/>
              <a:t>Putty </a:t>
            </a:r>
            <a:r>
              <a:rPr lang="ko-KR" altLang="en-US" dirty="0"/>
              <a:t>를 이용해서 </a:t>
            </a:r>
            <a:r>
              <a:rPr lang="en-US" altLang="ko-KR" dirty="0"/>
              <a:t>EC2 </a:t>
            </a:r>
            <a:r>
              <a:rPr lang="ko-KR" altLang="en-US" dirty="0"/>
              <a:t>접속</a:t>
            </a:r>
            <a:endParaRPr lang="en-US" altLang="ko-KR" dirty="0"/>
          </a:p>
          <a:p>
            <a:pPr marL="263776" indent="-263776"/>
            <a:r>
              <a:rPr lang="ko-KR" altLang="en-US" dirty="0"/>
              <a:t>로그인 아이디는 </a:t>
            </a:r>
            <a:r>
              <a:rPr lang="en-US" altLang="ko-KR" dirty="0"/>
              <a:t>root </a:t>
            </a:r>
            <a:r>
              <a:rPr lang="ko-KR" altLang="en-US" dirty="0"/>
              <a:t>입력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ADC8DB-D034-4314-8AE6-B18AEA5B2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09" y="2162908"/>
            <a:ext cx="9144000" cy="345575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D1EAE6C-EEC8-4FC0-AC5E-4826DF51020E}"/>
              </a:ext>
            </a:extLst>
          </p:cNvPr>
          <p:cNvSpPr/>
          <p:nvPr/>
        </p:nvSpPr>
        <p:spPr>
          <a:xfrm>
            <a:off x="1125415" y="2373923"/>
            <a:ext cx="703385" cy="2813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F792AC-E469-4FBB-A285-04D4BEA479E4}"/>
              </a:ext>
            </a:extLst>
          </p:cNvPr>
          <p:cNvSpPr txBox="1"/>
          <p:nvPr/>
        </p:nvSpPr>
        <p:spPr>
          <a:xfrm>
            <a:off x="2039815" y="2314356"/>
            <a:ext cx="2743200" cy="34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62" b="1">
                <a:solidFill>
                  <a:srgbClr val="FF0000"/>
                </a:solidFill>
              </a:rPr>
              <a:t>로그인 가능한지 확인</a:t>
            </a:r>
            <a:endParaRPr lang="ko-KR" altLang="en-US" sz="1662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0889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A223B-E104-49EE-85D2-E25C7B417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FLASK </a:t>
            </a:r>
            <a:r>
              <a:rPr lang="ko-KR" altLang="en-US" dirty="0" err="1"/>
              <a:t>웹어플리케이션</a:t>
            </a:r>
            <a:r>
              <a:rPr lang="ko-KR" altLang="en-US" dirty="0"/>
              <a:t> 업로드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42377BB-0A29-4D02-9358-B1857C49CB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-98758" y="5979689"/>
            <a:ext cx="382466" cy="139212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96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1AE697-6A42-46C1-94E3-63EE5C3CA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70" y="1529862"/>
            <a:ext cx="5950350" cy="47311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66F1B5-AE5A-45F3-BBCF-C8B26BE2C40A}"/>
              </a:ext>
            </a:extLst>
          </p:cNvPr>
          <p:cNvSpPr txBox="1"/>
          <p:nvPr/>
        </p:nvSpPr>
        <p:spPr>
          <a:xfrm>
            <a:off x="683107" y="1055997"/>
            <a:ext cx="1449436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2" b="1" dirty="0"/>
              <a:t>FileZilla </a:t>
            </a:r>
            <a:r>
              <a:rPr lang="ko-KR" altLang="en-US" sz="1662" b="1" dirty="0"/>
              <a:t>실행</a:t>
            </a:r>
          </a:p>
        </p:txBody>
      </p:sp>
    </p:spTree>
    <p:extLst>
      <p:ext uri="{BB962C8B-B14F-4D97-AF65-F5344CB8AC3E}">
        <p14:creationId xmlns:p14="http://schemas.microsoft.com/office/powerpoint/2010/main" val="4504405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A223B-E104-49EE-85D2-E25C7B417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FLASK </a:t>
            </a:r>
            <a:r>
              <a:rPr lang="ko-KR" altLang="en-US" dirty="0" err="1"/>
              <a:t>웹어플리케이션</a:t>
            </a:r>
            <a:r>
              <a:rPr lang="ko-KR" altLang="en-US" dirty="0"/>
              <a:t> 업로드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1668F1-724C-4E69-A6A7-06A02CD3A0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12877"/>
            <a:ext cx="382466" cy="139212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97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DE6A632-20FD-4892-86D6-34DEC34FD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66" y="1078355"/>
            <a:ext cx="6583397" cy="523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401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A223B-E104-49EE-85D2-E25C7B417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FLASK </a:t>
            </a:r>
            <a:r>
              <a:rPr lang="ko-KR" altLang="en-US" dirty="0" err="1"/>
              <a:t>웹어플리케이션</a:t>
            </a:r>
            <a:r>
              <a:rPr lang="ko-KR" altLang="en-US" dirty="0"/>
              <a:t> 업로드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ADEA06-DA81-4278-9CF3-965DA998731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12877"/>
            <a:ext cx="382466" cy="139212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98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BCEDAF-2A0C-4160-967A-AA4D69A70B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191" b="17301"/>
          <a:stretch/>
        </p:blipFill>
        <p:spPr>
          <a:xfrm>
            <a:off x="492370" y="1247657"/>
            <a:ext cx="3587261" cy="436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73124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A223B-E104-49EE-85D2-E25C7B417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FLASK </a:t>
            </a:r>
            <a:r>
              <a:rPr lang="ko-KR" altLang="en-US" dirty="0" err="1"/>
              <a:t>웹어플리케이션</a:t>
            </a:r>
            <a:r>
              <a:rPr lang="ko-KR" altLang="en-US" dirty="0"/>
              <a:t> 업로드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8D99955-3FFC-4A7A-B1E0-8CD4F9B5517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12877"/>
            <a:ext cx="382466" cy="139212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99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19842D-A078-4941-B452-EB241F71D7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627"/>
          <a:stretch/>
        </p:blipFill>
        <p:spPr>
          <a:xfrm>
            <a:off x="492369" y="1135639"/>
            <a:ext cx="6752492" cy="4192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4F388F-87FD-42D3-8B3C-D97F14A4EB6C}"/>
              </a:ext>
            </a:extLst>
          </p:cNvPr>
          <p:cNvSpPr txBox="1"/>
          <p:nvPr/>
        </p:nvSpPr>
        <p:spPr>
          <a:xfrm>
            <a:off x="4761914" y="2303585"/>
            <a:ext cx="1776448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2" b="1" dirty="0">
                <a:solidFill>
                  <a:srgbClr val="FF0000"/>
                </a:solidFill>
              </a:rPr>
              <a:t>EC2</a:t>
            </a:r>
            <a:r>
              <a:rPr lang="ko-KR" altLang="en-US" sz="1662" b="1" dirty="0">
                <a:solidFill>
                  <a:srgbClr val="FF0000"/>
                </a:solidFill>
              </a:rPr>
              <a:t> 아이피 입력</a:t>
            </a:r>
          </a:p>
        </p:txBody>
      </p:sp>
    </p:spTree>
    <p:extLst>
      <p:ext uri="{BB962C8B-B14F-4D97-AF65-F5344CB8AC3E}">
        <p14:creationId xmlns:p14="http://schemas.microsoft.com/office/powerpoint/2010/main" val="3988615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TM03457475[[fn=틀]]</Template>
  <TotalTime>158854</TotalTime>
  <Words>1455</Words>
  <Application>Microsoft Office PowerPoint</Application>
  <PresentationFormat>화면 슬라이드 쇼(4:3)</PresentationFormat>
  <Paragraphs>279</Paragraphs>
  <Slides>109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109</vt:i4>
      </vt:variant>
    </vt:vector>
  </HeadingPairs>
  <TitlesOfParts>
    <vt:vector size="115" baseType="lpstr">
      <vt:lpstr>나눔고딕</vt:lpstr>
      <vt:lpstr>KoPub돋움체_Pro Bold</vt:lpstr>
      <vt:lpstr>맑은 고딕</vt:lpstr>
      <vt:lpstr>Arial</vt:lpstr>
      <vt:lpstr>KoPub돋움체_Pro Light</vt:lpstr>
      <vt:lpstr>Office 테마</vt:lpstr>
      <vt:lpstr>PowerPoint 프레젠테이션</vt:lpstr>
      <vt:lpstr>Docker의 개요</vt:lpstr>
      <vt:lpstr>PowerPoint 프레젠테이션</vt:lpstr>
      <vt:lpstr>Docker Image</vt:lpstr>
      <vt:lpstr>이미지 다운로드 (1)</vt:lpstr>
      <vt:lpstr>이미지 다운로드 (2)</vt:lpstr>
      <vt:lpstr>다운받은 이미지 조회 (1)</vt:lpstr>
      <vt:lpstr>다운받은 이미지 조회 (2)</vt:lpstr>
      <vt:lpstr>다운 받은 이미지 조회 (3)</vt:lpstr>
      <vt:lpstr>다운 받은 이미지 조회 (4)</vt:lpstr>
      <vt:lpstr>다운로드 받은 이미지 삭제 (1)</vt:lpstr>
      <vt:lpstr>다운로드 받은 이미지 삭제 (2)</vt:lpstr>
      <vt:lpstr>다운로드 받은 이미지 삭제 (3)</vt:lpstr>
      <vt:lpstr>PowerPoint 프레젠테이션</vt:lpstr>
      <vt:lpstr>Docker Container</vt:lpstr>
      <vt:lpstr>docker run 명령</vt:lpstr>
      <vt:lpstr>컨테이너 생성과 시작 (2)</vt:lpstr>
      <vt:lpstr>실행중인 Container 접속</vt:lpstr>
      <vt:lpstr>실행중인 Container 중지</vt:lpstr>
      <vt:lpstr>Container 삭제</vt:lpstr>
      <vt:lpstr>PowerPoint 프레젠테이션</vt:lpstr>
      <vt:lpstr>Docker file</vt:lpstr>
      <vt:lpstr>Docker file 기본 문법</vt:lpstr>
      <vt:lpstr>Docker file 기본 명령</vt:lpstr>
      <vt:lpstr>Docker file 주석과 Base 이미지</vt:lpstr>
      <vt:lpstr>Docker file 로 이미지 생성 (1)</vt:lpstr>
      <vt:lpstr>Docker file 로 이미지 생성 (2)</vt:lpstr>
      <vt:lpstr>Docker file 로 이미지 생성 (2)</vt:lpstr>
      <vt:lpstr>LABEL</vt:lpstr>
      <vt:lpstr>RUN (1)</vt:lpstr>
      <vt:lpstr>RUN (2)</vt:lpstr>
      <vt:lpstr>RUN (3)</vt:lpstr>
      <vt:lpstr>RUN (4)</vt:lpstr>
      <vt:lpstr>RUN (5)</vt:lpstr>
      <vt:lpstr>RUN (6)</vt:lpstr>
      <vt:lpstr>RUN (6)</vt:lpstr>
      <vt:lpstr>COPY (1)</vt:lpstr>
      <vt:lpstr>COPY (2)</vt:lpstr>
      <vt:lpstr>COPY (3)</vt:lpstr>
      <vt:lpstr>COPY (4)</vt:lpstr>
      <vt:lpstr>COPY (5)</vt:lpstr>
      <vt:lpstr>COPY(6)</vt:lpstr>
      <vt:lpstr>PowerPoint 프레젠테이션</vt:lpstr>
      <vt:lpstr>Dockerfile 구현  (1)</vt:lpstr>
      <vt:lpstr>Dockerfile 구현 (2)</vt:lpstr>
      <vt:lpstr>Docker image 생성 (3)</vt:lpstr>
      <vt:lpstr>Docker image 생성 (4)</vt:lpstr>
      <vt:lpstr>Docker image 생성 (5)</vt:lpstr>
      <vt:lpstr>Docker Container 생성 및 실행</vt:lpstr>
      <vt:lpstr>Docker Container 접속</vt:lpstr>
      <vt:lpstr>Flask App 실행 (1)</vt:lpstr>
      <vt:lpstr>Flask App 실행 (2)</vt:lpstr>
      <vt:lpstr>PowerPoint 프레젠테이션</vt:lpstr>
      <vt:lpstr>EC2 서비스 신청</vt:lpstr>
      <vt:lpstr>EC2 서비스 신청</vt:lpstr>
      <vt:lpstr>PowerPoint 프레젠테이션</vt:lpstr>
      <vt:lpstr>EC2 서비스 신청</vt:lpstr>
      <vt:lpstr>EC2 서비스 신청</vt:lpstr>
      <vt:lpstr>EC2 서비스 신청</vt:lpstr>
      <vt:lpstr>EC2 서비스 신청</vt:lpstr>
      <vt:lpstr>EC2 서비스 신청</vt:lpstr>
      <vt:lpstr>EC2 서비스 신청</vt:lpstr>
      <vt:lpstr>EC2 서비스 신청</vt:lpstr>
      <vt:lpstr>EC2 서비스 신청</vt:lpstr>
      <vt:lpstr>EC2 서비스 신청</vt:lpstr>
      <vt:lpstr>EC2 서비스 신청</vt:lpstr>
      <vt:lpstr>EC2 서비스 방화벽 해제</vt:lpstr>
      <vt:lpstr>EC2 서비스 방화벽 해제</vt:lpstr>
      <vt:lpstr>EC2 서비스 방화벽 해제</vt:lpstr>
      <vt:lpstr>EC2 서비스 방화벽 해제</vt:lpstr>
      <vt:lpstr>EC2 서비스 방화벽 해제</vt:lpstr>
      <vt:lpstr>EC2 서비스 방화벽 해제</vt:lpstr>
      <vt:lpstr>EC2 서비스 방화벽 해제</vt:lpstr>
      <vt:lpstr>EC2 서비스 방화벽 해제</vt:lpstr>
      <vt:lpstr>EC2 서비스 방화벽 해제</vt:lpstr>
      <vt:lpstr>EC2 서비스 방화벽 해제</vt:lpstr>
      <vt:lpstr>EC2 서비스 방화벽 해제</vt:lpstr>
      <vt:lpstr>EC2 서비스 방화벽 해제</vt:lpstr>
      <vt:lpstr>EC2 서비스 방화벽 해제</vt:lpstr>
      <vt:lpstr>EC2 서비스 아이피 조회</vt:lpstr>
      <vt:lpstr>EC2 서비스 아이피 조회</vt:lpstr>
      <vt:lpstr>EC2 서비스 아이피 조회</vt:lpstr>
      <vt:lpstr>NGINX 설정 파일 수정</vt:lpstr>
      <vt:lpstr>PuTTY 이용 EC2 접속</vt:lpstr>
      <vt:lpstr>PuTTY 이용 EC2 접속</vt:lpstr>
      <vt:lpstr>PuTTY 이용 EC2 접속</vt:lpstr>
      <vt:lpstr>PuTTY 이용 EC2 접속</vt:lpstr>
      <vt:lpstr>PuTTY 이용 EC2 접속</vt:lpstr>
      <vt:lpstr>관리자 계정 활성화</vt:lpstr>
      <vt:lpstr>관리자 계정 활성화</vt:lpstr>
      <vt:lpstr>관리자 계정 활성화</vt:lpstr>
      <vt:lpstr>관리자 계정 활성화</vt:lpstr>
      <vt:lpstr>관리자 계정 활성화</vt:lpstr>
      <vt:lpstr>관리자 계정 활성화</vt:lpstr>
      <vt:lpstr>관리자 계정 활성화</vt:lpstr>
      <vt:lpstr>FLASK 웹어플리케이션 업로드</vt:lpstr>
      <vt:lpstr>FLASK 웹어플리케이션 업로드</vt:lpstr>
      <vt:lpstr>FLASK 웹어플리케이션 업로드</vt:lpstr>
      <vt:lpstr>FLASK 웹어플리케이션 업로드</vt:lpstr>
      <vt:lpstr>FLASK 웹어플리케이션 업로드</vt:lpstr>
      <vt:lpstr>FLASK 웹어플리케이션 업로드</vt:lpstr>
      <vt:lpstr>FLASK 웹어플리케이션 업로드</vt:lpstr>
      <vt:lpstr>FLASK 웹어플리케이션 업로드 (1)</vt:lpstr>
      <vt:lpstr>FLASK 웹어플리케이션 업로드 (2)</vt:lpstr>
      <vt:lpstr>Docker 설치</vt:lpstr>
      <vt:lpstr>Docker version 확인</vt:lpstr>
      <vt:lpstr>Dockerfile 을 이용한 플라스크 서버 환경 이미지 생성</vt:lpstr>
      <vt:lpstr>Docker Container 생성 및 실행</vt:lpstr>
      <vt:lpstr>Docker Container 접속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U&amp;I MEAP 솔루션</dc:title>
  <dc:creator>오승환</dc:creator>
  <cp:lastModifiedBy>user</cp:lastModifiedBy>
  <cp:revision>2231</cp:revision>
  <cp:lastPrinted>2015-11-24T07:38:12Z</cp:lastPrinted>
  <dcterms:created xsi:type="dcterms:W3CDTF">2013-08-29T23:38:50Z</dcterms:created>
  <dcterms:modified xsi:type="dcterms:W3CDTF">2021-07-26T00:04:56Z</dcterms:modified>
</cp:coreProperties>
</file>